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3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notesSlides/notesSlide9.xml" ContentType="application/vnd.openxmlformats-officedocument.presentationml.notesSlide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ink/ink6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6" r:id="rId2"/>
    <p:sldMasterId id="2147483664" r:id="rId3"/>
  </p:sldMasterIdLst>
  <p:notesMasterIdLst>
    <p:notesMasterId r:id="rId24"/>
  </p:notesMasterIdLst>
  <p:sldIdLst>
    <p:sldId id="313" r:id="rId4"/>
    <p:sldId id="298" r:id="rId5"/>
    <p:sldId id="299" r:id="rId6"/>
    <p:sldId id="315" r:id="rId7"/>
    <p:sldId id="297" r:id="rId8"/>
    <p:sldId id="301" r:id="rId9"/>
    <p:sldId id="296" r:id="rId10"/>
    <p:sldId id="282" r:id="rId11"/>
    <p:sldId id="302" r:id="rId12"/>
    <p:sldId id="283" r:id="rId13"/>
    <p:sldId id="303" r:id="rId14"/>
    <p:sldId id="304" r:id="rId15"/>
    <p:sldId id="285" r:id="rId16"/>
    <p:sldId id="262" r:id="rId17"/>
    <p:sldId id="280" r:id="rId18"/>
    <p:sldId id="281" r:id="rId19"/>
    <p:sldId id="266" r:id="rId20"/>
    <p:sldId id="265" r:id="rId21"/>
    <p:sldId id="305" r:id="rId22"/>
    <p:sldId id="30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2FCB54-8162-4331-87FE-B42ECCF02063}">
          <p14:sldIdLst>
            <p14:sldId id="313"/>
            <p14:sldId id="298"/>
            <p14:sldId id="299"/>
            <p14:sldId id="315"/>
            <p14:sldId id="297"/>
            <p14:sldId id="301"/>
            <p14:sldId id="296"/>
            <p14:sldId id="282"/>
            <p14:sldId id="302"/>
            <p14:sldId id="283"/>
            <p14:sldId id="303"/>
            <p14:sldId id="304"/>
            <p14:sldId id="285"/>
            <p14:sldId id="262"/>
            <p14:sldId id="280"/>
            <p14:sldId id="281"/>
            <p14:sldId id="266"/>
            <p14:sldId id="265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5B2"/>
    <a:srgbClr val="C00000"/>
    <a:srgbClr val="B2B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173D6F-EF3F-4B62-8BB5-4ED275BA6E03}" v="1" dt="2019-01-04T01:47:16.859"/>
  </p1510:revLst>
</p1510:revInfo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213" autoAdjust="0"/>
  </p:normalViewPr>
  <p:slideViewPr>
    <p:cSldViewPr snapToGrid="0">
      <p:cViewPr varScale="1">
        <p:scale>
          <a:sx n="76" d="100"/>
          <a:sy n="76" d="100"/>
        </p:scale>
        <p:origin x="9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Lowe-Power" userId="2903ce41-cbf1-4ec1-9611-a26d2ed25c0f" providerId="ADAL" clId="{05173D6F-EF3F-4B62-8BB5-4ED275BA6E03}"/>
    <pc:docChg chg="custSel delSld modSld modSection">
      <pc:chgData name="Jason Lowe-Power" userId="2903ce41-cbf1-4ec1-9611-a26d2ed25c0f" providerId="ADAL" clId="{05173D6F-EF3F-4B62-8BB5-4ED275BA6E03}" dt="2019-01-04T01:48:14.140" v="139" actId="2696"/>
      <pc:docMkLst>
        <pc:docMk/>
      </pc:docMkLst>
      <pc:sldChg chg="del">
        <pc:chgData name="Jason Lowe-Power" userId="2903ce41-cbf1-4ec1-9611-a26d2ed25c0f" providerId="ADAL" clId="{05173D6F-EF3F-4B62-8BB5-4ED275BA6E03}" dt="2019-01-04T01:46:29.094" v="0" actId="2696"/>
        <pc:sldMkLst>
          <pc:docMk/>
          <pc:sldMk cId="3539720208" sldId="256"/>
        </pc:sldMkLst>
      </pc:sldChg>
      <pc:sldChg chg="del">
        <pc:chgData name="Jason Lowe-Power" userId="2903ce41-cbf1-4ec1-9611-a26d2ed25c0f" providerId="ADAL" clId="{05173D6F-EF3F-4B62-8BB5-4ED275BA6E03}" dt="2019-01-04T01:46:34.503" v="1" actId="2696"/>
        <pc:sldMkLst>
          <pc:docMk/>
          <pc:sldMk cId="2732360909" sldId="258"/>
        </pc:sldMkLst>
      </pc:sldChg>
      <pc:sldChg chg="del">
        <pc:chgData name="Jason Lowe-Power" userId="2903ce41-cbf1-4ec1-9611-a26d2ed25c0f" providerId="ADAL" clId="{05173D6F-EF3F-4B62-8BB5-4ED275BA6E03}" dt="2019-01-04T01:46:34.520" v="2" actId="2696"/>
        <pc:sldMkLst>
          <pc:docMk/>
          <pc:sldMk cId="4099715721" sldId="260"/>
        </pc:sldMkLst>
      </pc:sldChg>
      <pc:sldChg chg="del">
        <pc:chgData name="Jason Lowe-Power" userId="2903ce41-cbf1-4ec1-9611-a26d2ed25c0f" providerId="ADAL" clId="{05173D6F-EF3F-4B62-8BB5-4ED275BA6E03}" dt="2019-01-04T01:48:13.998" v="132" actId="2696"/>
        <pc:sldMkLst>
          <pc:docMk/>
          <pc:sldMk cId="2417556044" sldId="288"/>
        </pc:sldMkLst>
      </pc:sldChg>
      <pc:sldChg chg="del">
        <pc:chgData name="Jason Lowe-Power" userId="2903ce41-cbf1-4ec1-9611-a26d2ed25c0f" providerId="ADAL" clId="{05173D6F-EF3F-4B62-8BB5-4ED275BA6E03}" dt="2019-01-04T01:48:14.020" v="133" actId="2696"/>
        <pc:sldMkLst>
          <pc:docMk/>
          <pc:sldMk cId="717701910" sldId="289"/>
        </pc:sldMkLst>
      </pc:sldChg>
      <pc:sldChg chg="del">
        <pc:chgData name="Jason Lowe-Power" userId="2903ce41-cbf1-4ec1-9611-a26d2ed25c0f" providerId="ADAL" clId="{05173D6F-EF3F-4B62-8BB5-4ED275BA6E03}" dt="2019-01-04T01:48:14.042" v="134" actId="2696"/>
        <pc:sldMkLst>
          <pc:docMk/>
          <pc:sldMk cId="1692755952" sldId="290"/>
        </pc:sldMkLst>
      </pc:sldChg>
      <pc:sldChg chg="del">
        <pc:chgData name="Jason Lowe-Power" userId="2903ce41-cbf1-4ec1-9611-a26d2ed25c0f" providerId="ADAL" clId="{05173D6F-EF3F-4B62-8BB5-4ED275BA6E03}" dt="2019-01-04T01:48:14.063" v="135" actId="2696"/>
        <pc:sldMkLst>
          <pc:docMk/>
          <pc:sldMk cId="2234418488" sldId="291"/>
        </pc:sldMkLst>
      </pc:sldChg>
      <pc:sldChg chg="del">
        <pc:chgData name="Jason Lowe-Power" userId="2903ce41-cbf1-4ec1-9611-a26d2ed25c0f" providerId="ADAL" clId="{05173D6F-EF3F-4B62-8BB5-4ED275BA6E03}" dt="2019-01-04T01:48:14.085" v="136" actId="2696"/>
        <pc:sldMkLst>
          <pc:docMk/>
          <pc:sldMk cId="3975928341" sldId="292"/>
        </pc:sldMkLst>
      </pc:sldChg>
      <pc:sldChg chg="del">
        <pc:chgData name="Jason Lowe-Power" userId="2903ce41-cbf1-4ec1-9611-a26d2ed25c0f" providerId="ADAL" clId="{05173D6F-EF3F-4B62-8BB5-4ED275BA6E03}" dt="2019-01-04T01:48:14.109" v="137" actId="2696"/>
        <pc:sldMkLst>
          <pc:docMk/>
          <pc:sldMk cId="1057106289" sldId="293"/>
        </pc:sldMkLst>
      </pc:sldChg>
      <pc:sldChg chg="del">
        <pc:chgData name="Jason Lowe-Power" userId="2903ce41-cbf1-4ec1-9611-a26d2ed25c0f" providerId="ADAL" clId="{05173D6F-EF3F-4B62-8BB5-4ED275BA6E03}" dt="2019-01-04T01:48:14.128" v="138" actId="2696"/>
        <pc:sldMkLst>
          <pc:docMk/>
          <pc:sldMk cId="3366105334" sldId="294"/>
        </pc:sldMkLst>
      </pc:sldChg>
      <pc:sldChg chg="del">
        <pc:chgData name="Jason Lowe-Power" userId="2903ce41-cbf1-4ec1-9611-a26d2ed25c0f" providerId="ADAL" clId="{05173D6F-EF3F-4B62-8BB5-4ED275BA6E03}" dt="2019-01-04T01:48:14.140" v="139" actId="2696"/>
        <pc:sldMkLst>
          <pc:docMk/>
          <pc:sldMk cId="2132256790" sldId="295"/>
        </pc:sldMkLst>
      </pc:sldChg>
      <pc:sldChg chg="addSp delSp modSp modNotesTx">
        <pc:chgData name="Jason Lowe-Power" userId="2903ce41-cbf1-4ec1-9611-a26d2ed25c0f" providerId="ADAL" clId="{05173D6F-EF3F-4B62-8BB5-4ED275BA6E03}" dt="2019-01-04T01:47:59.392" v="126" actId="20577"/>
        <pc:sldMkLst>
          <pc:docMk/>
          <pc:sldMk cId="1283120531" sldId="304"/>
        </pc:sldMkLst>
        <pc:spChg chg="add del mod">
          <ac:chgData name="Jason Lowe-Power" userId="2903ce41-cbf1-4ec1-9611-a26d2ed25c0f" providerId="ADAL" clId="{05173D6F-EF3F-4B62-8BB5-4ED275BA6E03}" dt="2019-01-04T01:47:27.624" v="18" actId="478"/>
          <ac:spMkLst>
            <pc:docMk/>
            <pc:sldMk cId="1283120531" sldId="304"/>
            <ac:spMk id="14" creationId="{6837A03F-AFCF-4951-B6AC-6C4648403D7A}"/>
          </ac:spMkLst>
        </pc:spChg>
      </pc:sldChg>
      <pc:sldChg chg="del">
        <pc:chgData name="Jason Lowe-Power" userId="2903ce41-cbf1-4ec1-9611-a26d2ed25c0f" providerId="ADAL" clId="{05173D6F-EF3F-4B62-8BB5-4ED275BA6E03}" dt="2019-01-04T01:48:13.941" v="129" actId="2696"/>
        <pc:sldMkLst>
          <pc:docMk/>
          <pc:sldMk cId="2764449616" sldId="308"/>
        </pc:sldMkLst>
      </pc:sldChg>
      <pc:sldChg chg="del">
        <pc:chgData name="Jason Lowe-Power" userId="2903ce41-cbf1-4ec1-9611-a26d2ed25c0f" providerId="ADAL" clId="{05173D6F-EF3F-4B62-8BB5-4ED275BA6E03}" dt="2019-01-04T01:48:13.976" v="131" actId="2696"/>
        <pc:sldMkLst>
          <pc:docMk/>
          <pc:sldMk cId="2814403937" sldId="309"/>
        </pc:sldMkLst>
      </pc:sldChg>
      <pc:sldChg chg="del">
        <pc:chgData name="Jason Lowe-Power" userId="2903ce41-cbf1-4ec1-9611-a26d2ed25c0f" providerId="ADAL" clId="{05173D6F-EF3F-4B62-8BB5-4ED275BA6E03}" dt="2019-01-04T01:48:13.929" v="128" actId="2696"/>
        <pc:sldMkLst>
          <pc:docMk/>
          <pc:sldMk cId="2270540441" sldId="310"/>
        </pc:sldMkLst>
      </pc:sldChg>
      <pc:sldChg chg="del">
        <pc:chgData name="Jason Lowe-Power" userId="2903ce41-cbf1-4ec1-9611-a26d2ed25c0f" providerId="ADAL" clId="{05173D6F-EF3F-4B62-8BB5-4ED275BA6E03}" dt="2019-01-04T01:48:13.908" v="127" actId="2696"/>
        <pc:sldMkLst>
          <pc:docMk/>
          <pc:sldMk cId="3813153164" sldId="311"/>
        </pc:sldMkLst>
      </pc:sldChg>
      <pc:sldChg chg="del">
        <pc:chgData name="Jason Lowe-Power" userId="2903ce41-cbf1-4ec1-9611-a26d2ed25c0f" providerId="ADAL" clId="{05173D6F-EF3F-4B62-8BB5-4ED275BA6E03}" dt="2019-01-04T01:48:13.956" v="130" actId="2696"/>
        <pc:sldMkLst>
          <pc:docMk/>
          <pc:sldMk cId="3999309663" sldId="312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2T17:30:10.8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14801 8823 2588 0,'18'-2'0'15,"16"0"218"-15,-34 2 1 16,-10 4-90-16,10-4 0 16,-11-9-72-16,11 9 1 15,-5-13-99-15,12 2 0 16,6-5-60-16,6-4 1 16,6-3-126-16,5-4 0 15,3-2 257-15,0-1 0 16,4-1 82-16,-7 4 0 15,-2 0-110-15,-8 9 0 16,-7 3 20-16,-2 5 1 16,-6 4-49-16,-5 6 1 15,-1 22-46-15,-5 3 1 0,-3 9 12 16,0 8 1-16,-2 8-81 16,-1 4 0-16,1 6 151 15,0 1 1-15,0 2 73 16,0-4 1-16,2-1-78 15,2-2 0-15,-1-2-70 16,3-9 0-16,1-9-149 16,2-6 1-16,0 1-1275 15</inkml:trace>
  <inkml:trace contextRef="#ctx0" brushRef="#br0" timeOffset="249.856">14801 9464 2655 0,'20'-11'0'16,"14"-7"270"-16,-22 16 1 15,-8 8-122-15,9-6 1 16,2-2-206-16,7-4 0 16,8-3 51-16,5 0 0 15,7-3 142-15,8 1 0 16,5 0-76-16,-5 4 1 15,0 0-89-15,-9 3 0 16,-4 1-101-16,-10 1 0 16,-5 0-192-16,-3 2 0 0,-1 0-1655 15</inkml:trace>
  <inkml:trace contextRef="#ctx0" brushRef="#br0" timeOffset="1098.157">15447 8481 2476 0,'0'0'0'0,"-9"5"161"16,14-16 1-16,10-9-62 15,-4-3 1-15,0-8-57 16,-3-1 1-16,-5-6-12 16,-4 4 0-16,-7-2 22 15,-8 5 0-15,-8 4-5 16,-6 8 1-16,-7 2-101 0,-7 10 1 16,-8 5-332-16,-7 11 0 15,-6 8 596-15,-16 28 0 16,-15 23-211-16,9 2 1 15,3 8-227-15,6 17 1 16,6 17 302-16,13 5 1 16,9 9 36-16,19 9 0 15,14 7-120-15,15-18 1 16,15-10-70-16,17-12 1 16,14-12 325-16,19-19 0 15,18-17-347-15,9-35 1 16,16-28 274-16,3-18 0 15,9-23-274-15,-6-8 1 16,1-14 146-16,-4-12 0 16,-4-13 47-16,-18-4 1 15,-11-7-201-15,-30 0 1 16,-24-4 156-16,-28-3 1 0,-25-6-264 16,-24 4 0-16,-23-2 204 15,-1 27 1-15,-10 19 62 16,4 26 1-16,0 22-449 15,15 21 0-15,0 0-1315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2T17:31:36.9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273 481 20615,'-67'24'923,"-32"24"1644,14 75-1197,81-115-1573,0 0-1,1 1 1,1 0-1,0-1 0,0 1 1,0 0-1,1 0 1,0 0-1,1 0 1,0 0-1,0 0 1,1 0-1,1-1 1,-1 1-1,2 5 204,0-12 62,0 1 0,0-1-1,0 0 1,1 0 0,-1-1 0,0 1 0,1-1-1,-1 1 1,1-1 0,-1 0 0,1-1-1,0 1 1,-1 0 0,1-1 0,0 0 0,0 0-1,-1 0 1,1 0 0,0-1 0,-1 1 0,1-1-1,0 0 1,-1 0 0,1-1 0,-1 1 0,1-1-1,-1 1 1,0-1 0,0 0 0,0 0-1,0-1 1,0 1 0,0 0 0,-1-1 0,1 0-62,16-9-17,-2-1 1,0 0-1,0-1 1,-2-1-1,0-1 1,0 0-1,-1 0 1,-1-2-1,-1 0 1,-1 0 0,0-1-1,-1 0 1,-1-1-1,-1 0 1,-1 0-1,1-8 17,4-18-446,-2 0 1,-2 0-1,-2-1 0,-2 0 0,-2 0 0,-2 0 1,-3-5 445,-18-88-1267,2 177 2710,9 185-437,37 143-349,11-211-6466,-31-131-5774</inkml:trace>
  <inkml:trace contextRef="#ctx0" brushRef="#br0" timeOffset="435.139">509 535 19359,'-1'5'272,"0"-1"0,-1 0-1,0 0 1,0-1-1,0 1 1,-1 0 0,1-1-1,-1 1 1,0-1-1,0 0 1,0 0 0,0 0-1,0 0 1,-1-1-1,1 1 1,-1-1 0,0 0-1,-3 2-271,-3 2 253,3-2-292,0 0 0,0 0 0,0 0 0,1 1 0,-1 0 0,1 0 0,1 1 0,-1 0 0,1 0 0,0 0 0,0 1 0,1-1 0,0 1 0,0 0 0,0 1 0,1-1 0,0 0 0,1 1 0,0 0 0,-1 6 39,3-13-37,0 1 0,0-1 1,0 1-1,1-1 0,-1 1 1,0-1-1,1 1 0,0-1 1,-1 1-1,1-1 0,0 1 0,0-1 1,0 0-1,0 0 0,0 1 1,0-1-1,0 0 0,0 0 1,0 0-1,1 0 0,-1 0 1,0 0-1,1 0 0,-1-1 1,0 1-1,1 0 0,-1-1 1,1 1-1,-1-1 0,1 0 1,0 1-1,-1-1 0,1 0 1,-1 0-1,1 0 0,-1 0 1,1 0-1,0-1 0,-1 1 1,1 0-1,0-1 37,66-19-2006,-57 12 1875,-1-1-1,0 1 0,0-2 0,-1 1 0,0-1 0,-1-1 0,0 0 1,0 0-1,-1 0 0,-1-1 0,0 0 0,2-8 132,-3 11 316,4 55 994,15 27-2514,12-40-5435,-24-29-1405</inkml:trace>
  <inkml:trace contextRef="#ctx0" brushRef="#br0" timeOffset="699.508">897 238 19447,'-8'14'0,"-2"13"1432,4 0 8,-2 6-720,5 7 8,3 7-472,-1 1 8,-5 1-784,4-2 8,-1 1-624,3-10 8,3-5-944,-1-8 8,1 1-9583</inkml:trace>
  <inkml:trace contextRef="#ctx0" brushRef="#br0" timeOffset="930.891">770 528 17751,'11'26'0,"2"14"2192,-13-40 0,8-19-624,-4 7 0,2-5-448,13 8 0,11 0-976,-6 4 8,2 5-160,-2 2 0,0 2-1600,3 4 0,0-1-15943</inkml:trace>
  <inkml:trace contextRef="#ctx0" brushRef="#br0" timeOffset="1337.43">1165 393 20439,'-37'100'5771,"15"-75"-5193,14-17-657,-1 1 0,1 0-1,0 0 1,1 1 0,0 0 0,0 1 0,1-1 0,1 1 0,0 0-1,0 1 1,1-1 0,1 1 0,0 0 0,0 0 0,1 2 79,3-11-72,0 0 1,0-1-1,0 1 0,1-1 1,-1 0-1,1 1 1,-1-1-1,1 0 1,0 0-1,0 0 1,0 0-1,0 0 1,0 0-1,1-1 1,-1 1-1,0-1 1,1 1-1,-1-1 1,1 0-1,0 0 1,-1 0-1,1-1 1,0 1-1,-1 0 1,1-1-1,0 0 1,0 0-1,-1 0 1,1 0-1,0 0 1,0 0-1,0-1 0,-1 1 1,1-1-1,0 0 1,-1 0-1,1 0 1,-1 0-1,1 0 1,-1-1-1,1 1 1,-1-1-1,0 1 1,0-1-1,0 0 1,0 0-1,0 0 1,0 0-1,0 0 1,0-2 71,86-113-2172,-87 117 2240,-1 0 1,0 0-1,1 0 0,-1 0 1,1 1-1,-1-1 1,0 0-1,1 0 0,-1 0 1,1 0-1,-1 0 1,1 0-1,-1 0 0,0 0 1,1 0-1,-1 0 1,1 0-1,-1-1 1,1 1-1,-1 0 0,0 0 1,1 0-1,-1 0 1,1-1-1,-1 1 0,0 0 1,1 0-1,-1-1 1,0 1-1,1 0 1,-1-1-1,0 1 0,0 0 1,1-1-1,-1 1 1,0-1-1,0 1 0,0 0 1,1-1-1,-1 1 1,0-1-69,2 11-409,1-2-35,0 0 0,0 1 0,1-2 1,1 1-1,-1 0 0,1-1 0,0 0 0,1 0 1,0 0-1,0-1 0,0 0 0,1 0 1,7 5 442,13 10-11174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2T17:31:35.0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161 198 20527,'-4'23'536,"-24"43"3232,16-56-3810,1 0-1,0 1 1,0 1-1,1 0 0,1 0 1,0 1-1,1 0 1,0 1-1,1 0 0,0 0 1,1 0-1,1 1 1,0 0-1,1 0 1,-2 13 42,6-25-37,0 0 1,0-1 0,0 1 0,1 0 0,-1-1-1,0 1 1,1-1 0,0 1 0,-1-1 0,1 1-1,0-1 1,0 1 0,1-1 0,-1 0 0,0 0-1,1 0 1,0 1 0,-1-1 0,1-1 0,0 1 0,0 0-1,0 0 1,0-1 0,0 1 0,0-1 0,1 0-1,-1 1 1,0-1 0,1 0 0,-1 0 0,1-1-1,-1 1 1,1 0 0,-1-1 0,1 0 0,0 1-1,-1-1 1,1 0 0,0 0 36,67-9-6239,-38 2-4719</inkml:trace>
  <inkml:trace contextRef="#ctx0" brushRef="#br0" timeOffset="639.348">312 345 19543,'26'64'790,"-14"-39"-19,-2 1 1,0 0-1,-2 0 1,0 1-1,-2 0 1,-1 0-1,-1 1 1,-1 5-772,-3-31-76,-1-23-450,-6-375-1736,24 394 2604,104 72 2184,-15-42-2293,-103-28-260,1 0 0,-1 1 0,1-1 0,0 0-1,-1-1 1,1 1 0,-1-1 0,1 0 0,-1 1 0,1-1 0,-1-1-1,1 1 1,-1-1 0,0 1 0,0-1 0,0 0 0,0 0 0,0 0 0,0 0-1,0-1 1,-1 1 0,1-1 0,-1 0 0,0 1 0,0-1 0,0 0-1,0-1 1,0 1 0,0-1 27,-2 2-44,1 0-1,-1 0 0,0 0 0,1 0 1,-1-1-1,0 1 0,0 0 1,-1 0-1,1 0 0,0-1 1,-1 1-1,1 0 0,-1 0 1,0 0-1,0 0 0,0 0 1,0 0-1,0 0 0,0 0 1,0 0-1,0 1 0,-1-1 1,1 0-1,-1 1 0,1-1 1,-1 1-1,0 0 0,0-1 0,1 1 1,-1 0-1,0 0 0,0 0 1,0 0-1,0 1 0,-1-1 1,1 0-1,0 1 0,0-1 1,0 1-1,0 0 0,0 0 1,-1 0-1,0 0 45,-3 3 49,1 0-1,0 1 1,0 0 0,0 0 0,0 0 0,0 0-1,1 1 1,0-1 0,0 1 0,1 0-1,-1 1 1,1-1 0,0 1 0,0-1-1,1 1 1,-1 0 0,1 0 0,1 0-1,-1 0 1,1 0 0,0 0 0,1 0 0,-1 1-1,1-1 1,0 0 0,1 0 0,0 1-1,0-1 1,0 0 0,0 0 0,1 0-1,0 0 1,0 0 0,1 0 0,0-1-1,0 1 1,0-1 0,1 0 0,-1 0-1,1 0 1,1 0 0,-1-1 0,2 2-49,-3-3-220,1 1 1,0-1-1,0 0 1,0 0-1,0 0 0,0-1 1,0 1-1,1-1 1,0 0-1,-1 0 1,1 0-1,0-1 0,0 0 1,0 0-1,0 0 1,0-1-1,0 1 1,0-1-1,0 0 0,0-1 1,0 1-1,0-1 1,1 0 219,23-8-4664,0 0-6009</inkml:trace>
  <inkml:trace contextRef="#ctx0" brushRef="#br0" timeOffset="888.16">974 1 18199,'0'15'0,"-3"10"1880,3 13 0,3 12-808,0 2 8,-2 7-536,2-1 0,-1 4-552,4-8 8,0-4-632,1-8 0,1-9-1160,-4-5 8,1 1-12559</inkml:trace>
  <inkml:trace contextRef="#ctx0" brushRef="#br0" timeOffset="1053.241">870 336 19719,'15'21'0,"6"12"1104,0-30 0,1-19 592,6 0 8,2 0-688,9 7 8,6 1-2016,3 8 8,2 0-17335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2T17:31:34.4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180 117 18647,'-10'9'1950,"28"-41"-369,0 1-524,8-32-709,-41 70-1812,-115 118-3486,61-26 4420,68-98 612,-1 0 0,1 1 0,0-1-1,-1 1 1,1-1 0,0 1 0,0-1-1,0 1 1,0 0 0,0-1-1,0 1 1,0 0 0,1 0 0,-1 0-1,1 0 1,-1 0 0,1 0-1,0 0 1,-1 0 0,1 0 0,0-1-1,0 1 1,1 0 0,-1 0-1,0 0 1,1 0 0,-1 0 0,1 0-1,0 0 1,-1 0 0,1-1-1,0 1 1,0 0 0,0 0 0,0-1-1,1 1 1,-1-1 0,0 1-1,1-1 1,-1 0 0,1 1 0,-1-1-1,1 0 1,-1 0 0,3 1-82,159 34 1781,-162-35-1809,1 0-1,-1-1 1,1 1-1,-1 0 1,0 0-1,1 0 1,-1 0 0,0 0-1,0 0 1,1 0-1,-1 1 1,0-1-1,0 0 1,0 1 0,-1-1-1,1 0 1,0 1-1,0-1 1,-1 1 0,1-1-1,-1 1 1,1 0-1,-1-1 1,0 1-1,0 0 1,1-1 0,-1 1-1,0 0 1,-1-1-1,1 1 1,0-1-1,0 1 1,-1 0 0,1-1-1,-1 1 1,1-1-1,-1 1 1,0-1-1,1 1 1,-1-1 0,0 1-1,0-1 1,0 0 28,-51 66-1536,42-56 1485,7-7-479,-4 3 414,3-5-3263,4-2-6861</inkml:trace>
  <inkml:trace contextRef="#ctx0" brushRef="#br0" timeOffset="351.294">316 295 15328,'-7'9'-106,"-11"20"1611,43-29 63,-5-7-2046,0-1-1,-1 0 1,0-1-1,-1-1 0,0-1 1,0 0-1,-1-1 0,14-15 479,-25 21 66,-1 0-1,0 0 1,0-1-1,0 1 1,-1-1-1,0 0 1,0-1-1,-1 1 1,0 0-1,0-1 1,-1 0-1,0 0 1,-1 0-1,1 0 1,-1-8-66,0 15 107,-1-1-1,1 0 1,-1 0 0,0 0 0,1 1 0,-1-1 0,0 0-1,0 0 1,0 0 0,-1 0 0,1 1 0,0-1-1,-1 0 1,1 0 0,-1 1 0,0-1 0,1 0 0,-1 1-1,0-1 1,0 0 0,0 1 0,0-1 0,0 1-1,-1 0 1,1-1 0,0 1 0,-1 0 0,1 0-1,0-1 1,-1 1 0,0 1 0,1-1 0,-1 0 0,0 0-1,1 0 1,-1 1 0,0-1 0,0 1 0,1 0-1,-1-1 1,0 1 0,0 0 0,0 0 0,0 0-1,1 0 1,-1 0 0,0 1 0,0-1 0,0 0 0,1 1-1,-1 0 1,0-1 0,0 1 0,1 0 0,-1 0-1,1 0 1,-1 0 0,1 0 0,-1 0 0,1 0-1,0 0 1,-2 2-107,-8 9 211,0 0 0,1 0 0,0 2-1,1-1 1,1 1 0,0 0 0,1 1-1,0 0 1,1 0 0,1 0 0,0 1-1,1 0 1,1 0 0,0 6-211,2-19-175,0 1 0,1-1-1,0 1 1,0 0 0,0-1 0,0 1 0,0 0 0,1-1 0,-1 1-1,1-1 1,0 1 0,1-1 0,-1 1 0,0-1 0,1 0 0,0 1-1,0-1 1,0 0 0,0 0 0,0 0 0,0-1 0,1 1-1,0-1 1,-1 1 0,1-1 0,0 0 0,0 0 0,0 0 0,0 0-1,1 0 1,-1-1 0,0 0 0,1 1 0,-1-1 0,1-1 0,-1 1-1,1 0 1,0-1 0,-1 0 0,1 0 0,0 0 175,69-6-3029,-37 1-7015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2T17:31:42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437 482 20791,'0'0'1802,"0"0"-85,0 0-356,5-1-170,66-13 12,-44 7-1552,1 0 0,0 2 0,0 1-1,0 1 1,0 1 0,1 2-1,-1 1 1,1 1 0,-1 1 0,0 2-1,1 1 350,-27-6 5,0 0-1,1 1 1,-1-1-1,0 1 1,1-1-1,-1 1 1,0 0-1,0 0 1,0 0-1,0 0 1,0 0-1,0 1 1,0-1-1,0 1 1,0-1-1,0 1 1,-1 0-1,1-1 1,-1 1-1,1 0 1,-1 0-1,0 0 1,1 0-1,-1 0 1,0 1-1,-1-1 1,1 0-1,0 0 1,-1 1-1,1-1 1,-1 0-1,0 1 1,1-1-1,-1 0 1,0 1-1,-1-1 1,1 0-1,0 1 1,-1-1-1,1 0 1,-1 1-1,0-1 1,0 0-1,0 0 1,0 1-1,0-1 0,0 0 1,0 0-1,-1 0 1,1-1-1,-1 1 1,1 0-1,-1 0 1,-2 1-5,-150 110-4071,69-59 941,75-47 2759,0-1 309,1 0 0,-1 0 0,2 1 0,-1 0 0,0 1 0,1 0 0,1 0-1,-1 0 1,2 1 0,-1 0 0,1 1 0,0-1 0,1 1 0,-3 7 62,9-13 208,0 0 0,0 0 0,1 0 0,0-1 0,-1 1 0,1-1 0,0 1 0,1-1 0,-1 0 0,1 1 0,-1-1 0,1 0 0,0-1 0,0 1 0,0-1 0,0 1 0,1-1 1,-1 0-1,1 0 0,-1 0 0,1 0 0,0-1 0,-1 0 0,1 0 0,0 0 0,0 0 0,0 0 0,3-1-208,6 5 191,49 14 166,100 47-1072,-158-63 745,0 0 0,0 0 1,0 1-1,0-1 1,0 1-1,-1 0 1,1 0-1,-1 1 0,0-1 1,-1 1-1,1-1 1,-1 1-1,0 0 1,0 0-1,0 0 0,-1 0 1,1 0-1,-1 0 1,-1 0-1,1 1 0,-1-1 1,0 0-1,0 0 1,0 1-1,-1-1 1,0 0-1,0 0 0,0 1 1,0-1-1,-2 2-30,-1 4-20,0-2 1,0 1-1,-1 0 0,0-1 0,-1 0 0,0 0 0,0 0 1,-1-1-1,0 0 0,0-1 0,-1 1 0,0-1 1,-1-1-1,-3 3 20,-5 2-688,0-2 0,0 0 0,-1 0 0,0-2 1,-1 0-1,1-1 0,-1-1 0,0-1 0,-1-1 0,1 0 1,-13-1 687,-40-23-717,70 20 708,1 1-1,-1-1 1,0 0 0,1 0-1,-1 0 1,1 0 0,-1 0 0,1 0-1,0-1 1,-1 1 0,1 0 0,0-1-1,0 1 1,0-1 0,0 1-1,0-1 1,0 0 0,0 1 0,1-1-1,-1 0 1,0 0 0,1 1-1,0-1 1,-1 0 0,1 0 0,0 0-1,0 1 1,0-1 0,0 0-1,0 0 1,1 0 0,-1 0 0,0 1-1,1-1 1,-1 0 0,1 0-1,0 1 1,0-1 0,0 0 9,28-23-2273,-12 16-5327</inkml:trace>
  <inkml:trace contextRef="#ctx0" brushRef="#br0" timeOffset="743.049">1031 257 19183,'-1'22'316,"1"5"854,5-37-46,10-141 1282,-16 146-2368,1-1-1,-1 1 0,0 0 1,0 0-1,-1 0 0,0 0 0,1 0 1,-2 0-1,1 1 0,0-1 0,-1 1 1,0-1-1,0 1 0,0 0 1,-1 0-1,1 0 0,-1 1 0,0-1 1,0 1-1,0 0 0,-1 0 1,1 0-1,-1 1 0,0-1 0,1 1 1,-1 0-1,0 1 0,0-1 1,0 1-38,-12-1-298,1 1 0,0 0 1,-1 1-1,1 1 1,0 1-1,-1 0 1,1 1-1,0 0 0,1 2 1,-1 0-1,1 1 1,0 0-1,0 1 0,0 1 1,1 0-1,-4 4 298,-83 53 1218,-130 137 769,191-159-2160,3 1-1,1 2 1,3 2-1,1 1 1,3 1 0,2 2-1,3 0 1,1 2-1,3 1 1,3 0 0,-2 18 173,13-45 177,2 0 1,1 0 0,1 0 0,1 0-1,1 1 1,2-1 0,1 0-1,1 0 1,2 0 0,2 5-178,-4-18-99,1 0 0,1 0 0,0-1-1,1 1 1,0-1 0,2-1 0,-1 0 0,2 0 0,-1 0 0,2-1 0,0-1 0,0 0 0,1 0-1,0-1 1,1-1 0,0 0 0,1 0 0,10 4 99,6-3 110,2-1 0,0-1-1,0-2 1,0-1 0,0-2 0,1-1 0,0-1 0,-1-2-1,1-2 1,-1 0 0,0-2 0,0-2 0,0-1-1,-1-1 1,0-2 0,0-1 0,-2-1 0,1-2 0,11-8-110,25-9 527,-3-2 0,0-4 0,-3-1 1,33-31-528,-72 53 33,-1-1 1,-1-1-1,-1 0 1,-1-2-1,-1 0 0,0-1 1,-2 0-1,0-1 1,-2-1-1,0 0 1,-2-1-1,-1 0 1,6-26-34,-9 26-194,-2 1 0,0-1 0,-2 0 0,-1 0 0,-1 0 0,-1 0 1,-1 0-1,-1 0 0,-1 0 0,-1 0 0,-2 1 0,0 0 1,-8-14 193,-49-92-3382,38 87 2924,-1 1-1,-2 1 1,-3 1 0,0 2 0,-30-25 458,-104-64-8427,101 87 2694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6:49:58.3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1 199 22855,'58'-19'4222,"32"19"-2964,-63 4-1206,168 18 1256,-63-15-5140,-114-7 1468,-15 1-1372,-1-1-4389,-2 0 8112,0 0-6652</inkml:trace>
  <inkml:trace contextRef="#ctx0" brushRef="#br0" timeOffset="422.45">379 0 18735,'21'34'3139,"-21"-35"-875,-7-15-1272,73 45 597,177 30-7587,-241-58 6084,0 0 1,0 0-1,-1 0 1,1 0-1,0 0 1,-1 0-1,1 1 1,-1-1 0,0 1-1,1-1 1,-1 1-1,0 0 1,0-1-1,0 1 1,0 0-1,0 0 1,0 0-1,-1-1 1,1 1 0,0 0-1,-1 0 1,0 0-1,1 0 1,-1 0-1,0 0 1,0 0-1,0 0 1,0 0-1,-1 0 1,1 0 0,0 0-1,-1 0 1,0 0-1,1 0 1,-1 0-1,0 0 1,-1 1-87,-43 75 3131,36-64-2845,-154 239 1357,158-236-3626,20-21-3442,6-4-9062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6:50:15.0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319 1 20167,'-22'8'33,"1"1"-1,0 2 1,1 0-1,0 1 1,1 1-1,0 0 1,1 2 0,1 0-1,0 1 1,1 1-1,1 0 1,0 1-1,2 0 1,0 2-1,1-1 1,1 2-1,0-1 1,-5 20-33,15-36 90,0-1 0,1 1 1,-1 0-1,1 0 0,0 0 1,0 0-1,0 0 0,1-1 1,0 1-1,-1 0 0,1 0 1,0 0-1,1-1 0,-1 1 1,1-1-1,-1 1 0,1-1 1,0 0-1,1 1 0,-1-1 1,0 0-1,1 0 0,0-1 1,-1 1-1,1 0 1,0-1-1,1 0 0,-1 0 1,0 0-1,1 0 0,-1 0 1,1-1-1,-1 1 0,1-1 1,3 1-91,141 19 1100,-147-21-1126,13 0-213,122 18-1989,-132-17 2242,0 1 0,0-1 0,-1 0 0,1 1 0,-1 0 0,1 0 0,-1 0 0,0 0 0,0 0 0,0 1-1,0 0 1,0-1 0,-1 1 0,1 0 0,-1 0 0,0 0 0,1 1 0,-2-1 0,1 1 0,0-1 0,-1 1 0,1-1 0,-1 1 0,0 0 0,0 0 0,-1-1 0,1 1 0,-1 0 0,0 0 0,0 0 0,0 0 0,-1 3-14,1 0 49,-1 0 1,0-1 0,-1 1 0,0 0 0,0-1 0,0 0 0,-1 0 0,1 1-1,-2-1 1,1-1 0,-1 1 0,0 0 0,0-1 0,0 0 0,-1 0-1,1 0 1,-1-1 0,-1 0 0,1 1 0,-1-2 0,1 1 0,-1-1 0,0 0-1,0 0 1,0 0 0,-1-1 0,1 0 0,-1 0 0,1-1 0,-8 1-50,-23-17-2184,34-13-2964,7 9-6257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6:50:15.3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129 1 18463,'-4'15'0,"-2"9"1192,5 1 8,1-1-176,4 14 8,4 10-608,-2 10 8,-2 11-1056,-4 7 8,-4 8 616,4-6 0,1-5-16,2-8 8,-2-8-328,2-16 8,1-11-1960,-1-11 0,-2 1-9607</inkml:trace>
  <inkml:trace contextRef="#ctx0" brushRef="#br0" timeOffset="163.605">0 487 15064,'7'15'0,"4"10"2887,0-30 1,2-18-1120,5 11 0,7-3-608,1 12 0,4 10-1216,4 4 0,1 4-2648,10 1 8,-1 2-12039</inkml:trace>
  <inkml:trace contextRef="#ctx0" brushRef="#br0" timeOffset="578.222">452 367 18911,'0'2'141,"0"0"0,0 1 0,0-1 0,-1 0-1,1 0 1,-1 1 0,0-1 0,0 0 0,0 0-1,0 0 1,0 0 0,0 0 0,0 0 0,-1 0-1,1 0 1,-1-1 0,1 1 0,-1-1 0,0 1-1,1-1 1,-1 1 0,0-1 0,0 0 0,0 0-1,0 0 1,0 0 0,0 0 0,0 0 0,-1-1-1,1 1 1,-2 0-141,-35 20 1989,27-10-1960,1 0 1,0 1-1,1 0 1,0 1-1,1 0 1,1 1-1,0 0 1,1 0-1,0 1 1,1 0-1,1 0 1,0 0 0,-1 12-30,5-24-26,0 0 0,1 0 0,-1 0 0,1 0 0,0 0 0,0 1 0,0-1 0,0 0 0,1 0 0,-1 0 0,1 0 0,0 0 1,0 0-1,0 0 0,0 0 0,1 0 0,-1 0 0,1 0 0,-1-1 0,1 1 0,0-1 0,0 1 0,0-1 0,0 0 0,3 2 26,-1-1-291,1-1 0,-1 0-1,1 0 1,0-1 0,0 0 0,0 1-1,0-1 1,0-1 0,0 1-1,0-1 1,0 0 0,0 0-1,0-1 1,0 1 0,0-1-1,0 0 1,0 0 0,0-1-1,-1 1 1,1-1 0,0 0-1,3-3 292,0 1-181,0-1 0,0-1 0,0 0 0,0 0 0,-1 0-1,0-1 1,-1 0 0,1 0 0,-1-1 0,-1 0-1,1 0 1,-1 0 0,3-9 181,-3 6 342,0 0-1,-1-1 1,-1 1 0,0-1-1,-1 0 1,0 1-1,-1-1 1,0 0 0,0 0-1,-2 0 1,1 0-1,-2 0 1,1 0 0,-2 0-1,1 1 1,-2-1-1,0-1-341,2 133-1090,5-92 1623,0 0 1,2 0-1,1-1 1,1 0 0,2 0-1,1 0 1,0-1-1,2-1 1,1 0 0,12 17-534,-2-16-665,-3-16-4345,-7-6-8956</inkml:trace>
  <inkml:trace contextRef="#ctx0" brushRef="#br0" timeOffset="862.579">766 67 19895,'3'15'0,"0"11"1568,2 4 8,5 7-664,-2 6 0,3 5-712,-4 7 8,-4 6-744,-2 2 8,-1-1 576,0-1 0,3-2-320,-2-13 0,5-12-904,-5-6 0,4-11-3576,0-7 9,-1 1-2529</inkml:trace>
  <inkml:trace contextRef="#ctx0" brushRef="#br0" timeOffset="1100.841">615 445 17839,'10'11'0,"8"6"1840,-5-14 8,-2-10-40,4-1 0,3-4-1024,7 4 0,5 1-776,2 3 0,1 0-1680,4 4 8,1 0-14983</inkml:trace>
  <inkml:trace contextRef="#ctx0" brushRef="#br0" timeOffset="1448.039">1128 411 18551,'1'0'144,"-1"-1"-1,0 1 0,1 0 0,-1-1 1,0 1-1,0 0 0,1-1 0,-1 1 1,0 0-1,0-1 0,0 1 0,1-1 1,-1 1-1,0 0 0,0-1 0,0 1 1,0-1-1,0 1 0,0 0 0,0-1 1,0 1-1,0-1 0,0 1 0,0-1 1,0 1-1,0 0 0,0-1 0,0 1 1,-1-1-1,1 1 0,0 0 0,0-1 1,0 1-1,-1-1 0,1 1 0,0 0 1,0-1-1,-1 1 0,1 0 0,0 0 1,-1-1-1,1 1 0,0 0 0,-1 0 1,1-1-144,17-6 1531,-8 2-1206,81-54 867,-87 56-1285,0 1 0,0-1 0,-1 0 0,1-1 0,-1 1 0,0 0 0,0-1 0,0 1 0,-1-1 0,1 1 0,-1-1 0,0 0 0,0 0 0,0 0 0,0 0 0,-1 0 0,1 0 0,-1 0 0,0 1 0,0-1 0,-1 0 0,1 0 0,-1 0 0,0 0 0,0 0 1,0 0 92,0 2-86,0 0 1,0 0 0,0 0 0,0 1 0,0-1-1,0 0 1,-1 0 0,1 1 0,0-1 0,-1 1 0,1-1-1,-1 1 1,0 0 0,0 0 0,1-1 0,-1 1 0,0 0-1,0 1 1,0-1 0,0 0 0,0 0 0,0 1-1,0-1 1,0 1 0,0 0 0,0 0 0,0 0 0,0 0-1,-1 0 1,1 0 0,0 0 0,0 1 0,0-1 0,0 1-1,0-1 1,0 1 0,0 0 0,0 0 0,0 0-1,1 0 1,-1 0 0,0 0 0,0 1 85,-79 55 2329,70-44-2277,0 0-1,0 0 0,2 1 0,0 1 1,0 0-1,1 0 0,1 0 0,1 1 1,0 0-1,1 1 0,1-1 0,0 1 1,1 0-1,1 0 0,1 0 1,0 0-1,1 0 0,1 0 0,1 0 1,2 12-52,-1-21 141,0 1 0,1 0 0,0-1 0,1 0 0,-1 0 1,1-1-1,1 1 0,0-1 0,0 0 0,0 0 1,1-1-1,0 0 0,0 0 0,0-1 0,1 1 0,0-2 1,0 1-1,0-1 0,1 0 0,-1-1 0,1 0 1,0 0-1,0-1 0,7 1-141,15 2-150,0-1 0,0-2 0,0-1 0,0-1 0,1-1-1,14-4 151,140-38-3865,-73-15-2185,-33 5-5651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6:50:12.78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248 445 19631,'4'25'654,"-5"-25"-585,1 0 0,0 0 0,0 0 0,-1-1-1,1 1 1,0 0 0,0 0 0,-1 0 0,1 0 0,0 0 0,0 0 0,-1 0-1,1 0 1,0 0 0,0 0 0,0 0 0,-1 0 0,1 0 0,0 0 0,0 1 0,-1-1-1,1 0 1,0 0 0,0 0 0,-1 0 0,1 0 0,0 0 0,0 1 0,0-1-1,0 0 1,-1 0 0,1 0 0,0 0 0,0 1 0,0-1 0,0 0 0,0 0 0,-1 0-1,1 1 1,0-1 0,0 0 0,0 0 0,0 1-69,-10-9 378,6 7-494,-1 0 0,0 0 1,1 0-1,-1 0 0,0 1 1,1 0-1,-1 0 1,0 0-1,0 1 0,1-1 1,-1 1-1,0 0 0,1 0 1,-1 1-1,1 0 0,0 0 1,-1 0-1,1 0 1,0 0-1,0 1 0,0 0 1,0 0-1,1 0 0,-1 0 1,1 0-1,0 1 1,0-1-1,0 1 0,0 0 1,1 0-1,0 0 0,-1 1 1,0 3 115,-81 166-1168,81-163 1400,0 0 1,0 0-1,1 0 1,1 0-1,0 1 0,0-1 1,1 0-1,1 1 1,0-1-1,0 0 1,1 0-1,0 0 0,1 0 1,1 0-1,4 10-232,-6-16 63,1-1 1,0 0-1,-1 0 0,2 0 0,-1 0 0,0 0 1,1-1-1,0 1 0,0-1 0,0 0 0,0 0 0,0 0 1,1-1-1,-1 0 0,1 0 0,-1 0 0,1 0 0,0-1 1,0 1-1,3-1-63,100-1-7667,-59-6-2465</inkml:trace>
  <inkml:trace contextRef="#ctx0" brushRef="#br0" timeOffset="420.89">439 547 18375,'2'24'849,"-15"50"4532,-45 16-4057,56-88-1401,1 0-1,0 0 0,0 1 0,0-1 0,0 0 1,0 0-1,1 0 0,-1 1 0,1-1 0,-1 0 1,1 1-1,0-1 0,0 1 0,0-1 0,0 0 1,0 1-1,1-1 0,-1 0 0,1 1 1,0-1-1,-1 0 0,1 0 0,0 1 0,0-1 1,1 0-1,-1 0 0,0 0 0,1 0 0,-1-1 1,1 1-1,-1 0 0,1 0 0,0-1 0,0 1 1,0-1-1,0 0 0,0 0 0,0 1 0,0-1 1,0 0-1,0-1 0,2 1 78,68-6-2414,-66 1 2456,1 0 1,-1 0-1,-1-1 1,1 0 0,0 0-1,-1-1 1,0 1-1,-1-1 1,1 0-1,-1-1 1,0 1-1,0-1 1,-1 1-1,0-1 1,0 0-1,-1-1 1,0 1-1,0 0 1,-1 0-1,0-1 1,0 1-1,0-5-42,-20-116 215,28 186 255,-5-28-9,0-1-1,2 0 1,2 0-1,0 0 1,2-1-1,11 21-460,0-22-719,-2-14-3739,-3-4-8700</inkml:trace>
  <inkml:trace contextRef="#ctx0" brushRef="#br0" timeOffset="750.506">904 554 20167,'-8'24'575,"0"-1"1732,5-43-429,2-18-286,-18 42-1230,12 4-470,0 1 0,1 0 1,0 0-1,1 0 0,0 1 1,0-1-1,1 1 0,0 1 1,1-1-1,0 0 1,0 3 107,-14 103 268,17-113-337,1 0 0,-1 1 1,0-1-1,1 0 0,-1 0 1,1 0-1,0 1 1,0-1-1,0 0 0,1 0 1,-1 0-1,1-1 0,0 1 1,-1 0-1,1-1 1,0 1-1,1-1 0,-1 1 1,0-1-1,1 0 0,-1 0 1,1 0-1,0 0 1,-1-1-1,1 1 0,0-1 1,0 1-1,0-1 0,0 0 1,0 0-1,1-1 1,-1 1-1,0-1 0,0 1 69,67-8-4856,-4-22-3866,-33 10 2869</inkml:trace>
  <inkml:trace contextRef="#ctx0" brushRef="#br0" timeOffset="1485.077">1099 0 16943,'37'302'6684,"-16"-177"-4682,-9-45-1752,3-1 0,3-1 0,4-1 0,31 73-250,-53-150-11,1 0 1,-1-1 0,0 1 0,0-1 0,0 1-1,1 0 1,-1-1 0,0 1 0,0 0 0,1-1-1,-1 1 1,0 0 0,1 0 0,-1-1 0,0 1 0,1 0-1,-1 0 1,0-1 0,1 1 0,-1 0 0,0 0-1,1 0 1,-1 0 0,1 0 0,-1-1 0,1 1 0,-1 0-1,0 0 1,1 0 0,-1 0 0,1 0 0,-1 0-1,0 1 1,1-1 0,-1 0 0,1 0 0,-1 0-1,0 0 1,1 0 0,-1 0 0,1 1 0,-1-1 0,0 0-1,1 0 1,-1 1 0,0-1 0,1 0 0,-1 1-1,0-1 1,0 0 0,1 1 0,-1-1 0,0 0 0,0 1-1,0-1 1,1 0 0,-1 1 0,0-1 0,0 1-1,0-1 1,0 1 10,0-156-2214,7-23 1204,-7 178 1009,1-1-1,-1 0 1,0 0 0,0 1-1,0-1 1,1 0-1,-1 1 1,0-1-1,1 0 1,-1 1-1,0-1 1,1 1-1,-1-1 1,1 0 0,-1 1-1,1-1 1,-1 1-1,1 0 1,0-1-1,-1 1 1,1-1-1,-1 1 1,1 0 0,0-1-1,-1 1 1,1 0-1,0 0 1,-1 0-1,1-1 1,0 1-1,0 0 1,-1 0-1,1 0 1,0 0 0,0 0-1,-1 0 1,1 0-1,0 1 1,-1-1-1,1 0 1,0 0-1,-1 0 1,1 1 0,0-1-1,-1 0 1,1 1-1,0-1 1,-1 1-1,1-1 1,-1 1-1,1-1 1,-1 1-1,1-1 1,-1 1 0,1-1-1,-1 1 2,34 36 111,-32-34-114,34 52-207,-30-44 148,1 1-1,0-1 1,1-1 0,0 1-1,0-1 1,1-1 0,0 0 0,1 0-1,7 5 63,-13-12-144,-1-1-1,1 0 0,0 1 1,-1-1-1,1 0 0,0-1 0,0 1 1,-1-1-1,1 0 0,0 0 1,0 0-1,0 0 0,0-1 1,-1 1-1,1-1 0,0 0 0,0 0 1,-1 0-1,1-1 0,-1 1 1,1-1-1,-1 0 0,0 0 1,0 0-1,0-1 0,0 1 1,1-1 143,72-79 2836,-73 78-2745,0 0-1,0 0 1,0 0-1,0 0 1,0-1-1,-1 1 1,0-1-1,0 0 1,0 0 0,0 1-1,-1-1 1,0 0-1,0-1 1,0 1-1,-1 0 1,1 0-1,-1 0 1,-1 0-1,1 0 1,-1 0-1,0 0 1,0 0-1,0 0 1,-1 0-1,1 0 1,-1 0-1,0 0 1,-1 1-1,0-2-89,-1 5 131,0-1-1,1 1 0,-1 0 1,0 0-1,0 1 0,0-1 1,0 1-1,0 0 0,0 0 1,0 0-1,0 1 0,0-1 1,0 1-1,0 0 0,0 0 1,0 0-1,1 1 0,-1-1 1,0 1-1,1 0 0,-1 0 1,1 0-1,0 0 0,-1 1 1,1 0-1,1-1 0,-1 1 1,-1 2-131,-5 3 75,0 0 0,0 1 0,1 0 0,1 0 1,0 1-1,0-1 0,0 2 0,2-1 0,-1 1 1,1 0-1,1 0 0,0 0 0,0 1 1,1 0-1,-1 9-75,4-14-145,-1 0 1,1 1 0,0-1-1,1 0 1,0 0 0,0 0 0,0 0-1,1 0 1,0 0 0,1 0-1,-1-1 1,1 1 0,0-1-1,1 0 1,0 0 0,0 0-1,4 5 145,2-1 185,1 0 0,0-1 1,1 0-1,-1-1 0,2 0 0,-1 0 0,1-2 0,1 1 0,-1-2 0,1 0 1,0 0-1,0-2 0,0 1 0,0-2 0,1 0 0,0-1 0,-1 0 0,12-1-185,93-19-1982,-65-2-5277,33-9-5023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6:50:11.1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235 543 17567,'-10'4'255,"9"-3"-171,1 0 0,-1 0 0,0 0 1,0-1-1,1 1 0,-1 0 0,0 0 1,0-1-1,0 1 0,0-1 0,0 1 1,0-1-1,0 1 0,0-1 0,0 0 1,0 1-1,0-1 0,-1 0 0,1 0 0,0 0 1,0 0-1,0 0 0,0 0 0,0 0 1,0 0-1,0 0 0,-1 0 0,1-1 1,0 1-1,0 0 0,0-1 0,0 1 1,0-1-1,0 1 0,0-1 0,0 0 1,1 1-1,-1-1 0,0 0 0,0 0 0,0 1 1,1-1-1,-1 0 0,0 0 0,1 0 1,-1 0-85,6-164 4301,-10 125-4312,-1 0-1,-3 0 1,-1 0 0,-2 1-1,-2 1 1,-18-36 11,-18 6-1401,47 68 1369,1 1 1,0 0-1,-1 0 1,1 0 0,0 0-1,0 0 1,0 0 0,0 0-1,0 1 1,0-1 0,0 1-1,1-1 1,-1 1-1,0 0 1,1 0 0,-1-1-1,1 1 1,0 0 0,-1 0-1,1 1 1,0-1 0,1 0-1,-1 0 1,0 0-1,0 1 1,1-1 0,0 0-1,-1 1 1,1-1 0,0 1-1,0-1 1,0 0-1,0 1 1,1-1 0,-1 0-1,1 3 32,-1-2 10,-4 71-184,3 0 0,3 0 1,3 0-1,4 0 0,3-1 1,3 0-1,3-1 0,8 13 174,126 338-3964,-137-353 2462,-43-78-1157,-30-43-4186,28 21 2948</inkml:trace>
  <inkml:trace contextRef="#ctx0" brushRef="#br0" timeOffset="250.84">10 963 14616,'0'0'0,"11"15"2031,-11-15 1,12 1-736,5-9 0,7-7-816,-4 3 0,0-2-1480,6 1 8,7 2 0,-5 5 8,-2 1-2071,-2 4 7,0-2-4832</inkml:trace>
  <inkml:trace contextRef="#ctx0" brushRef="#br0" timeOffset="498.162">309 769 17839,'2'12'0,"0"7"2064,0-8 8,1-2-840,3 2 0,3 0-64,11 5 8,6 9-648,3-2 0,3 1-144,-2 5 0,3-2-1272,-1 1 8,-1 2-1704,-5-4 8,2 0-12559</inkml:trace>
  <inkml:trace contextRef="#ctx0" brushRef="#br0" timeOffset="731.278">665 720 20527,'3'16'0,"-2"10"1680,-1-3 8,0 1-904,-4 13 0,-4 11 16,-2 7 8,2 8-848,-3 13 0,-3 12-480,-4 14 8,-4 13 512,11-18 0,5-7 0,4-34 0,6-25-1440,5-8 0,0 2-15031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6:50:09.6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14 762 20615,'-3'10'251,"0"-1"-1,1 1 1,0 0-1,0 0 0,1 0 1,1 0-1,0 0 1,0 0-1,1 0 1,0 0-1,1-1 0,0 1 1,3 8-251,4 40 720,4 7-1481,-4-114 740,89-358-3595,-82 375 2603,1 51-102,12 236 3307,-29-255-2203,0-1 1,1 1 0,-1 0 0,0-1-1,0 1 1,1-1 0,-1 1-1,0-1 1,1 1 0,-1 0 0,0-1-1,1 1 1,-1 0 0,0 0-1,1-1 1,-1 1 0,1 0 0,-1 0-1,1-1 1,-1 1 0,1 0-1,-1 0 1,1 0 0,-1 0-1,1 0 1,-1 0 0,1 0 0,-1 0-1,1 0 1,-1 0 0,1 0-1,-1 0 1,1 0 0,-1 0 0,1 0-1,-1 0 1,1 1 0,-1-1-1,0 0 1,1 0 0,-1 1 0,1-1-1,-1 0 1,1 1 0,-1-1-1,0 0 1,1 1 0,-1-1 0,0 0-1,0 1 1,1-1 0,-1 1-1,0-1 1,0 1 0,1-1 0,-1 1-1,0-1 1,0 1 0,0-1-1,0 1 1,0-1 10,27-48 604,-25 44-519,109-190 4740,-110 193-4812,0-1 0,0 0 1,1 0-1,-1 1 0,1-1 0,-1 1 0,1 0 0,-1-1 0,1 1 0,0 0 1,-1 0-1,1 0 0,0 0 0,0 0 0,0 0 0,0 1 0,0-1 0,0 0 1,0 1-1,0 0 0,0-1 0,0 1 0,0 0 0,0 0 0,0 0 0,0 1 1,0-1-1,0 0 0,0 1 0,0-1 0,0 1 0,0 0 0,0-1 0,0 1 1,0 0-1,-1 0 0,1 0 0,0 1 0,-1-1 0,1 0 0,0 1 0,-1-1 1,0 1-1,1-1 0,-1 1 0,0 0 0,1 0-13,40 93-65,16 260-1264,-18-304-6007,-13-33-3790</inkml:trace>
  <inkml:trace contextRef="#ctx0" brushRef="#br0" timeOffset="350.064">817 644 18015,'-11'7'317,"0"1"0,0 1 0,1-1 0,0 2 0,0-1 0,1 2-1,1-1 1,-1 1 0,2 0 0,0 1 0,0 0 0,1 0-1,0 0 1,1 1 0,1-1 0,0 1 0,1 1 0,0-1-1,1 0 1,0 1 0,1-1 0,1 1 0,0-1 0,1 1 0,1 6-317,-1-16-254,1 1 1,-1-1 0,1-1 0,0 1-1,0 0 1,1 0 0,-1-1-1,1 1 1,-1-1 0,1 0 0,0 0-1,1 0 1,-1 0 0,0 0 0,1-1-1,0 1 1,2 0 253,67 5-236,-63-10 438,0-1-1,0 1 1,-1-2-1,1 0 0,-1 0 1,0 0-1,0-1 1,-1-1-1,1 1 1,-1-1-1,0-1 0,-1 0 1,1 0-1,2-4-201,-5 3-94,0 1 0,-1 0-1,0-1 1,-1 0 0,0 0-1,0 0 1,-1 0 0,0-1 0,0 1-1,-1-1 1,0 1 0,0-1-1,-1 1 1,0-1 0,-1 1 0,1-1-1,-2 1 1,1-1 0,-1 1-1,-1 0 1,0-1 0,0 1 0,0 1-1,-1-1 1,0 0 0,-5-5 94,5 7 143,0 1 1,0 0-1,-1 0 1,1 0 0,-1 0-1,-1 1 1,1 0-1,0 0 1,-1 0 0,0 1-1,0 0 1,0 0-1,0 1 1,-3-1-144,5 2 140,-1 0 1,0 0-1,0 1 0,0 0 1,0 0-1,0 0 1,0 0-1,0 1 0,0 0 1,0 0-1,0 0 0,1 1 1,-1 0-1,0 0 1,1 0-1,0 0 0,-1 1-140,-36 39-2199,47-9-6133,5-16-1657</inkml:trace>
  <inkml:trace contextRef="#ctx0" brushRef="#br0" timeOffset="815.198">1082 669 18647,'-84'46'3480,"79"-41"-3437,0 1 0,0 0-1,1 0 1,-1 0 0,1 1 0,1-1-1,-1 1 1,1 0 0,0 0-1,1 0 1,0 0 0,0 1-1,0 1-42,-2 3 53,2-7 27,-1 0-1,1 0 0,0 0 1,0 0-1,1 0 0,0 0 1,0 1-1,0-1 0,0 0 1,1 1-1,0-1 0,0 1 1,0-1-1,1 0 0,0 1 1,0-1-1,0 0 1,1 0-1,0 1 0,0-1 1,0 0-1,0-1 0,1 1 1,0 0-1,0-1 0,0 1 1,0-1-1,1 0 0,0 0 1,0-1-1,0 1 0,0-1 1,0 0-1,1 0 0,-1 0 1,1 0-1,0-1 0,0 0 1,0 0-1,0 0 0,0-1 1,1 1-1,-1-1 1,0 0-1,1-1 0,-1 0 1,2 1-80,4-7-99,0 1 0,-1-1 0,1-1 0,-1 0 1,-1 0-1,1-1 0,-1 0 0,-1 0 0,1-1 1,-2 0-1,1-1 0,-1 0 0,0 0 0,-1-1 1,-1 1-1,1-1 0,-2-1 0,0 1 0,0-1 1,2-10 98,2-20-120,-1-1 0,-2 1 1,-3-1-1,-1 0 0,-2 0 1,-1 0-1,-3 1 0,-1-1 1,-3 1-1,-1 1 0,-2 0 1,-1 0-1,-3 1 0,-2-2 120,12 25-148,-51-143-1206,46 177 1068,5 150 2182,10-123-1738,-3-17-96,0 38-14,3 0-1,3-1 0,2 0 0,3 0 1,3-1-1,3-1 0,2 0 0,14 24-47,28 5-4717,-45-70 2308,50 68-7624</inkml:trace>
  <inkml:trace contextRef="#ctx0" brushRef="#br0" timeOffset="1049.734">1454 764 21511,'0'0'1696,"0"0"8,0 0-1136,0 0 0,-4 30-72,4-4 0,4 4-1632,6-1 0,1-4-2448,-3-7 0,0-1-8239</inkml:trace>
  <inkml:trace contextRef="#ctx0" brushRef="#br0" timeOffset="1214.31">1284 413 21335,'8'12'0,"6"7"1904,-14-19 0,-25-23-896,12 10 0,0 0-1104,13 13 0,11-9-2720,9 13 8,0 1-12023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2T17:30:37.1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1 206 20615,'0'0'1648,"0"0"-114,0 0-458,0 0-192,0 0-328,4-2-71,130-38 524,-34 29-3185,-17 11-2447,-4 10-3329,-66-7-448</inkml:trace>
  <inkml:trace contextRef="#ctx0" brushRef="#br0" timeOffset="415.887">361 1 19991,'0'2'174,"1"-1"-1,-1 1 0,1 0 0,-1 0 0,1 0 0,0-1 1,0 1-1,0 0 0,0-1 0,0 1 0,0-1 0,0 1 1,0-1-1,1 1 0,-1-1 0,0 0 0,1 0 0,-1 1 1,1-1-1,0 0 0,-1-1 0,1 1 0,0 0 0,-1 0 1,1-1-1,0 1 0,0-1 0,0 1 0,0-1 0,0 0 1,-1 0-1,1 0 0,1 0-173,19 4-4,0 1 1,0 0-1,0 2 0,-1 0 1,0 2-1,0 0 0,-1 1 1,0 2 3,-18-11-52,-1-1 1,0 1 0,0 0 0,0 0 0,0 0 0,0 0 0,0 0 0,0 1-1,0-1 1,0 0 0,0 0 0,-1 0 0,1 1 0,0-1 0,-1 0 0,1 1 0,-1-1-1,0 1 1,1-1 0,-1 0 0,0 1 0,0-1 0,0 1 0,0-1 0,0 1-1,0-1 1,0 1 0,-1-1 0,1 0 0,0 1 0,-1-1 0,1 1 0,-1-1-1,1 0 1,-1 1 0,0-1 0,0 0 0,0 0 0,0 0 0,1 0 0,-2 1 51,-48 54-2402,36-42 1540,10-11 579,-58 74-1635,46-38-2140,11-25-5296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7:08:43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489 392 22319,'0'0'1784,"0"0"-133,0 0-532,0 0-270,0 0-563,0 0-183,-1 3-190,-103 348 630,100-337-748,1 0-1,0 1 1,1-1 0,0 1-1,1-1 1,1 1 0,1-1 0,0 1-1,1 3 206,-2-16-53,1-1 0,0 1 0,-1-1 0,1 1 0,0 0 0,0-1 0,0 1 0,-1-1 0,2 0 0,-1 1 0,0-1 0,0 0 0,0 0 0,1 0 0,-1 0-1,0 0 1,1 0 0,-1 0 0,1 0 0,-1 0 0,1-1 0,0 1 0,-1 0 0,1-1 0,0 0 0,-1 1 0,1-1 0,0 0 0,-1 0 0,1 0 53,90-19 1884,-70 12-1489,-19 6-373,144-32 1238,-47 32-3828,-94 1 1857,20 2-4897,-12-2-7674</inkml:trace>
  <inkml:trace contextRef="#ctx0" brushRef="#br0" timeOffset="299.169">771 436 19807,'37'155'4959,"-34"-53"-4573,-5 0 0,-12 80-386,7-99 125,-39 480 91,50-521-200,-1-44-256,9-22-1126,-5 4-2296,0-5-10357</inkml:trace>
  <inkml:trace contextRef="#ctx0" brushRef="#br0" timeOffset="985.989">955 152 19895,'-3'29'517,"0"-13"1609,-1-46-303,-36-81 509,37 107-2384,0 0 0,0 0-1,-1 0 1,1 0 0,-1 0-1,0 1 1,0-1 0,0 1-1,-1 0 1,1 1-1,-1-1 1,0 1 0,1 0-1,-1 0 1,0 0 0,0 1-1,-1-1 1,1 1 0,0 1-1,0-1 1,-2 1 52,-98 15-5290,-43 58 5165,-59 110 3903,173-153-3891,3 1 1,0 2-1,2 1 1,2 2-1,1 0 1,2 2 0,1 0-1,2 2 1,2 0-1,2 2 1,1 0-1,3 0 1,1 1-1,2 1 1,-1 20 112,9-27 347,2 1 1,1 0-1,3-1 1,0 0-1,3 0 1,1 0-1,7 19-347,-5-24-11,1 0 0,2-2-1,1 1 1,1-2 0,2 0-1,0 0 1,2-2 0,1 0 0,2-2-1,0 0 1,1-1 0,2-2-1,0 0 1,2-1 0,0-2-1,1-1 1,1-1 0,0-2-1,1 0 1,1-2 0,13 2 11,61 9 900,-80-21-1411,0-1 0,1-1 0,-1-1 0,0-1 0,0-2 0,0 0 1,0-1-1,16-6 511,44-22 1811,-48 15-1063,-1-3 1,-1-1 0,-1-1-1,-1-2 1,21-20-749,-32 25 58,0-1 1,-2 0 0,-1-1-1,0-2 1,-2 0 0,0 0-1,-2-2 1,-1 0 0,-1 0-1,0-1 1,-3-1-1,0 0 1,-1-1 0,-2 0-1,-1 0 1,-1 0 0,-1-1-1,-2 0 1,-1 1 0,-1-1-1,-2-8-58,-11-22-89,-3-1 0,-3 2-1,-2 0 1,-3 2 0,-2 0 0,-3 2 0,-1 1-1,-4 1 1,-1 2 0,-2 2 0,-3 1-1,-2 2 1,-14-10 89,56 54 10,-31-33 155,-1 2 1,-1 1-1,-2 1 1,-23-15-166,48 39-288,1 0 1,-1 0 0,0 0-1,0 2 1,-1-1 0,0 1-1,0 1 1,0 0-1,0 0 1,0 1 0,0 1-1,-1-1 1,1 2 0,-1 0-1,1 0 1,0 1-1,-1 1 1,1 0 0,0 0-1,-10 4 288,6 0-774,1 1 0,1 1-1,-1 0 1,1 0 0,1 2-1,0-1 1,0 2 0,1 0-1,-3 3 775,-41 42-9618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09T17:08:46.33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0,'0'0,"0"0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7:08:48.0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392 1 19895,'0'0'1346,"-9"6"-114,-8 7-719,-80 63-395,-38 67-4275,77-30 4194,56-109 68,1 0 0,0 0 0,0 0 0,1 0 0,-1 0 0,1-1 0,0 1 0,0 0 0,0 0 0,0 0 0,1 0 0,0 0 0,-1 0-1,2 0 1,-1 0 0,0-1 0,1 1 0,-1 0 0,1-1 0,0 1 0,0-1 0,1 0 0,-1 0 0,1 0 0,-1 0 0,1 0 0,0 0 0,0-1 0,0 1 0,3 0-105,220 94-2196,-223-95 2248,0 0 0,-1 0 0,1 0 0,-1 0 0,1 0 0,-1 0-1,0 1 1,0-1 0,0 1 0,0 0 0,0-1 0,-1 1 0,1 0 0,-1 0 0,0 0 0,0 0 0,0 0 0,0 0 0,0 1 0,-1-1 0,1 0 0,-1 0 0,0 1 0,0-1 0,0 0 0,-1 0 0,1 1 0,-1-1 0,1 0 0,-1 0 0,0 0 0,-1 0 0,1 0 0,0 0 0,-1 0 0,1 0 0,-1 0-1,0-1 1,0 1 0,0-1 0,-1 1 0,1-1 0,0 0 0,-2 1-52,-84 73-719,-23-37-4496,-24-36 2031,122-20 2231,15 6-7351</inkml:trace>
  <inkml:trace contextRef="#ctx0" brushRef="#br0" timeOffset="667.216">803 261 19991,'-39'45'1442,"26"-81"134,-42 81-5248,-12 24 1542,49-48 2416,1 0 0,0 1-1,2 1 1,1 0 0,0 1 0,2 0-1,-3 10-285,14-32 54,0 0-1,-1-1 1,1 1-1,1 0 1,-1 0-1,0 0 0,0 0 1,1 0-1,-1 0 1,1 0-1,-1 1 0,1-1 1,0 0-1,0 0 1,0 0-1,0 0 1,1 0-1,-1 0 0,0 0 1,1 1-1,-1-1 1,1 0-1,0 0 1,0 0-1,0-1 0,0 1 1,0 0-1,0 0 1,0 0-1,1-1 1,-1 1-1,1-1 0,-1 1 1,1-1-1,-1 1 1,1-1-1,0 0 0,0 0 1,0 0-1,0 0 1,0 0-1,-1 0 1,2-1-1,-1 1 0,0-1 1,0 1-1,0-1 1,0 0-1,0 0 1,0 0-1,0 0 0,0 0 1,1 0-1,-1 0 1,0-1-1,0 1 0,0-1 1,0 0-1,1 0-53,10-3 75,0-1 0,-1 0 0,1-1-1,-1-1 1,0 0 0,0-1-1,-1 0 1,0 0 0,-1-1 0,0-1-1,0 0 1,-1 0 0,0-1 0,-1 0-1,0 0 1,-1-1 0,0 0-1,-1 0 1,0-1 0,-1 0 0,1-2-75,6-20-1155,-16 89 838,-33 77-962,-21 114-445,63-81 4871,-5-160-3047,1 0 1,0 0 0,0 0-1,0 0 1,0 0 0,1 0-1,0 0 1,0 0 0,0 0-1,0-1 1,0 1 0,1-1-1,0 1 1,-1-1 0,1 0-1,0 0 1,1 0 0,-1-1-1,0 1 1,1-1 0,0 0-1,-1 0 1,1 0 0,4 1-101,67-18-1180,-14-36-2512,-29 9-3181,-16 15-1479</inkml:trace>
  <inkml:trace contextRef="#ctx0" brushRef="#br0" timeOffset="1050.19">1037 471 18647,'0'17'103,"8"93"2637,-8-106-2656,1-1 0,0 0 0,0 1 0,0-1 0,0 0 0,0 0 0,0 0 0,1 0 1,0 0-1,0 0 0,-1 0 0,1-1 0,1 1 0,-1 0 0,0-1 0,1 0 0,-1 0 0,1 1 1,0-2-1,0 1 0,0 0 0,0 0 0,0-1 0,0 0 0,0 1 0,0-1 0,0-1 1,1 1-1,-1 0-84,4-3 65,-1 0 0,1 0 0,-1-1-1,1 0 1,-1 0 0,0 0 0,0-1 0,0 0 0,-1 0 0,0 0 0,1-1 0,-1 0 0,-1 0 0,1 0 0,-1 0 0,0-1 0,0 0 0,0 0 0,-1 0 0,0 0 0,0 0 0,-1-1 0,0 1 0,0-1 0,0 0 0,-1-2-65,15-89-1961,-16 97 1389,1 24-4362,1-7 564,-1 2-4395</inkml:trace>
  <inkml:trace contextRef="#ctx0" brushRef="#br0" timeOffset="1416.213">1493 394 19543,'-87'97'4778,"86"-96"-4833,0 1 1,0 0 0,0 0-1,0 0 1,0 0-1,0-1 1,1 1 0,-1 0-1,1 0 1,-1 0 0,1 0-1,0 0 1,0 1 0,0-1-1,0 0 1,0 0 0,0 0-1,1 0 1,-1 0 0,1 0-1,-1 0 1,1 0 0,0 0-1,0-1 1,0 1-1,0 0 1,0 0 0,0-1-1,0 1 1,0 0 0,1-1-1,-1 1 1,1-1 0,-1 0-1,1 1 1,0-1 0,-1 0-1,1 0 1,0 0 0,0 0-1,0 0 1,0-1-1,0 1 1,-1 0 0,1-1-1,1 0 1,-1 1 0,0-1-1,0 0 1,0 0 0,0 0 54,105-35-2812,-106 35 3144,-1 0-234,-2 18 536,0-7-355,-2 36 195,17-17-5407,-6-22-5512</inkml:trace>
  <inkml:trace contextRef="#ctx0" brushRef="#br0" timeOffset="1831.105">1802 291 19271,'-21'40'1368,"19"-36"-177,2-4-710,-72 60-3009,26 16 2602,45-74-25,0 0 0,1 0 0,-1 0-1,1 0 1,0 0 0,-1 0 0,1 0 0,0 0 0,0 0 0,1 0 0,-1 0 0,0 0 0,1 0 0,-1 0 0,1 0-1,-1 0 1,1 0 0,0-1 0,0 1 0,0 0 0,0 0 0,0-1 0,0 1 0,1 0 0,-1-1 0,0 1 0,1-1-1,0 0 1,-1 1 0,1-1 0,0 0 0,-1 0 0,1 0 0,0 0 0,0-1 0,0 1 0,0 0 0,0-1 0,0 1-1,0-1 1,0 0 0,0 1-49,209 30 2168,-209-31-2186,0 1 0,0-1-1,0 1 1,0 0 0,-1 0 0,1 0-1,0 0 1,-1 0 0,1 0 0,0 0-1,-1 1 1,1-1 0,-1 0 0,0 1-1,0-1 1,1 1 0,-1 0-1,0-1 1,0 1 0,0 0 0,-1 0-1,1 0 1,0-1 0,-1 1 0,1 0-1,-1 0 1,1 0 0,-1 0 0,0 0-1,0 0 1,0 0 0,0 0 0,0 0-1,-1 0 1,1 0 0,0 0-1,-1 0 1,0 0 0,1 0 0,-1-1-1,0 1 1,0 0 0,0 0 0,0-1-1,0 1 1,0-1 0,-1 1 18,-1 2-214,0 1 1,0-1-1,0 0 0,0-1 1,-1 1-1,0-1 0,0 1 1,0-1-1,0 0 0,0 0 1,-1-1-1,1 1 1,-1-1-1,1 0 0,-1-1 1,0 1-1,0-1 0,-1 1 214,-6-2-3398,1 0-7259</inkml:trace>
  <inkml:trace contextRef="#ctx0" brushRef="#br0" timeOffset="2214.081">2052 61 18735,'-10'26'751,"2"0"0,1 0 0,1 1-1,1 0 1,2 0 0,0 0-1,2 12-750,-8 59 1601,-15 172-666,26-270-972,0 0 1,0 0-1,-1 0 1,1 0-1,0-1 1,0 1-1,0-1 1,-1 1-1,1-1 1,0 0-1,-1 1 1,1-1 0,-1 0-1,1 0 1,-1 0-1,1-1 1,-1 1-1,0 0 1,1 0-1,-1-1 1,0 1-1,0-1 1,0 1-1,0-1 1,0 1-1,0-1 1,-1 0-1,1 1 1,0-1-1,-1 0 1,1-1 36,-1 3-18,81-114-4510,-80 113 4521,-1 0 0,1 1 0,0-1 0,0 0 0,0 0 0,-1 1 0,1-1 0,0 1 1,0-1-1,0 1 0,0-1 0,0 1 0,0-1 0,0 1 0,0 0 0,0 0 0,0 0 0,0-1 0,0 1 0,0 0 1,1 0-1,-1 0 0,0 1 0,0-1 0,0 0 0,0 0 0,0 0 0,0 1 0,0-1 0,0 1 0,0-1 1,0 1-1,0-1 0,-1 1 0,1-1 0,0 1 0,0 0 0,0-1 0,-1 1 0,1 0 0,0 0 0,-1 0 1,1 0-1,0 0 0,-1-1 0,1 1 0,-1 0 0,0 0 7,22 59 678,-17-43-848,-4-14 51,44 87-595,-9-67-4614,-18-17-4456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7:08:46.7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1 229 20975,'0'0'1818,"0"0"-116,0 0-476,0 0-213,0 0-388,7-2-190,64-6-2597,-1 3 0,1 4 0,0 2 0,22 5 2162,-89-5-3,119-12-9080,-100 5 3191</inkml:trace>
  <inkml:trace contextRef="#ctx0" brushRef="#br0" timeOffset="379.77">375 0 18375,'20'27'1992,"-17"-24"-148,-3-3-592,204 39 2518,-204-39-3770,68 26-220,-67-25 188,0 0-1,1 0 0,-1 0 1,0 0-1,0 0 0,0 1 0,0-1 1,0 0-1,0 1 0,0-1 1,-1 0-1,1 1 0,0-1 1,-1 1-1,1-1 0,-1 1 0,0 0 1,1-1-1,-1 1 0,0-1 1,0 1-1,0 0 0,0-1 0,0 1 1,0 0-1,-1-1 0,1 1 1,0-1-1,-1 1 0,1-1 1,-1 1-1,0-1 0,0 1 0,1-1 1,-1 1-1,0-1 0,0 0 1,0 0-1,0 1 0,-1-1 1,1 0 32,-77 73-3064,69-69 3026,1 1 0,0 0 0,1 0 0,-1 0 1,1 1-1,0 0 0,1 1 0,-1 0 0,2 0 0,-1 0 0,1 0 1,0 1-1,1 0 0,0 0 0,0 0 0,1 1 0,1-1 0,-2 4 38,10 9 316,8-16-3758,-1-4-9415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7:08:53.1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1 20255,'-2'30'1432,"2"-22"0,2-1-712,-2-7 0,0 0-408,0 0 0,-2 18-656,2 1 0,0 5 16,0 2 0,0 0 64,0-1 0,2 1-448,0-8 0,0-6-4080,-2-2 9,0-2-2777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7:08:53.3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 19183,'6'22'0,"2"13"1400,-8-35 8,0-27-480,0 12 8,3-1-1088,-3 16 8,11-7-1352,-3 14 8,2-2-13095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7:08:55.4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54 603 21151,'-31'61'4787,"14"43"-4364,16-102-448,0-1 1,1 1 0,-1 0 0,0 0 0,1-1 0,0 1 0,-1 0 0,1 0 0,0 0 0,0 0 0,0-1 0,0 1-1,0 0 1,0 0 0,1 0 0,-1-1 0,1 1 0,-1 0 0,1 0 0,0-1 0,-1 1 0,1 0 0,0-1 0,0 1-1,0-1 1,0 1 0,1-1 0,-1 1 0,0-1 0,1 0 0,-1 0 0,1 0 0,-1 0 0,1 0 0,-1 0 0,1 0-1,0 0 1,-1 0 0,1-1 0,0 1 0,0-1 0,-1 1 0,1-1 0,0 0 0,0 0 0,0 0 0,0 0 0,-1 0-1,1 0 1,0 0 0,0-1 0,0 1 0,-1-1 0,1 1 0,0-1 0,0 1 0,-1-1 0,1 0 0,0 0 0,-1 0-1,1 0 1,-1 0 0,1-1 24,10-14-111,-1-1-1,0 0 0,-1-1 1,-1 0-1,-1 0 1,-1-1-1,0 0 0,-2 0 1,0 0-1,0-4 112,3-23 137,-2 1-1,-2-1 0,-1 0 1,-3 0-1,-2-1 0,-2 1 1,-2 1-1,-2-1 1,-2 1-1,-1 1 0,-17-39-136,13 53-285,-3 42 129,15 6 118,1 0 1,1 0 0,1 1-1,0-1 1,1 0-1,1 0 1,1 1-1,1-2 1,0 1 0,1 0-1,4 8 38,-4-9-151,44 142-3763,6-3-1,25 37 3915,-57-148-2781,-12-29-6392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7:08:53.6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1 634 19447,'3'52'6019,"0"-1"-4503,31-201-1547,-6 95-274,-28 54 295,0 0 1,1 0-1,-1 1 0,0-1 0,1 0 0,-1 0 0,1 0 0,-1 1 1,1-1-1,0 0 0,-1 1 0,1-1 0,0 1 0,-1-1 0,1 0 1,0 1-1,0-1 0,-1 1 0,1 0 0,0-1 0,0 1 0,0 0 0,0 0 1,0-1-1,0 1 0,-1 0 0,1 0 0,0 0 0,0 0 0,0 0 1,0 0-1,0 0 0,0 0 0,0 0 0,0 1 0,-1-1 0,1 0 0,0 1 1,0-1-1,0 0 0,0 1 0,-1-1 0,1 1 0,0-1 0,0 1 1,-1 0-1,1-1 0,0 1 0,-1 0 0,1-1 0,-1 1 0,1 0 1,-1 0-1,1 0 0,-1-1 0,0 1 0,1 0 0,-1 0 0,0 0 0,0 0 1,1 0 9,58 224-1748,-45-241-8163,-10 7 853</inkml:trace>
  <inkml:trace contextRef="#ctx0" brushRef="#br0" timeOffset="290.969">242 418 18103,'59'131'5352,"-11"-20"-5454,-48-111 125,0-1 0,0 0 0,0 1 0,0-1 1,0 1-1,0-1 0,0 1 0,0-1 0,0 1 1,1-1-1,-1 1 0,0-1 0,0 1 1,1-1-1,-1 1 0,0-1 0,0 1 0,1-1 1,-1 1-1,1 0 0,-1-1 0,0 1 0,1 0 1,-1-1-1,1 1 0,-1 0 0,1-1 0,-1 1 1,1 0-1,-1 0 0,1 0 0,-1-1 0,1 1 1,-1 0-1,1 0 0,-1 0 0,1 0 0,-1 0 1,1 0-1,-1 0 0,1 0 0,0 0 0,-1 0 1,1 0-1,-1 1 0,1-1 0,-1 0 1,1 0-1,-1 0 0,1 1 0,-1-1 0,1 0 1,-1 1-1,0-1 0,1 0 0,-1 1 0,1-1 1,-1 0-1,0 1 0,1-1 0,-1 1 0,0-1 1,0 1-1,1-1 0,-1 1 0,0-1 0,0 1 1,1 0-24,9-45 660,13-170 486,-23 214-1159,0 1 0,0-1 0,0 1 0,0-1 0,1 1 0,-1-1 0,0 1 0,0-1 0,0 1 0,1-1 0,-1 1 0,0-1 0,1 1 0,-1-1 0,0 0 0,1 1 0,-1-1 0,0 1 0,1-1 0,-1 0 0,1 0 0,-1 1 0,1-1 0,-1 0 0,1 0 0,-1 1 0,1-1 0,-1 0 0,1 0 0,-1 0 0,1 0 0,-1 0 0,1 0 0,-1 0 0,1 0 0,-1 0 0,1 0 1,0 0-1,-1 0 0,1 0 0,-1 0 0,1 0 0,-1-1 0,1 1 0,-1 0 0,1 0 0,-1-1 0,0 1 0,1 0 0,-1-1 0,1 1 0,-1 0 0,0-1 0,1 1 0,-1-1 0,0 1 0,1 0 0,-1-1 0,0 0 13,20 64-3986,-17-52 1499,6 19-10611</inkml:trace>
  <inkml:trace contextRef="#ctx0" brushRef="#br0" timeOffset="675.165">620 419 19991,'-122'144'3464,"122"-143"-3434,-1 0 0,0 0 0,0 0-1,1 0 1,-1 0 0,1 0 0,-1 0 0,1 0-1,-1 0 1,1 0 0,0 0 0,-1 1 0,1-1-1,0 0 1,0 0 0,0 0 0,0 0 0,0 1-1,0-1 1,0 0 0,0 0 0,0 0 0,1 0-1,-1 0 1,0 0 0,1 1 0,-1-1 0,1 0-1,-1 0 1,1 0 0,0 0 0,-1 0 0,1-1-1,0 1 1,0 0 0,-1 0 0,1 0 0,0-1-1,0 1 1,0 0 0,0-1 0,0 1 0,0-1-1,0 1 1,0-1 0,1 1 0,-1-1 0,0 0-1,0 1 1,0-1 0,0 0 0,0 0 0,1 0-1,-1 0 1,0 0 0,0 0 0,0-1 0,0 1-1,2 0-29,73-15 794,-70 13-906,44 27-856,-15-2-872,-21-27-1056,-11 3-2346,-3 1 5233,0 0-9651</inkml:trace>
  <inkml:trace contextRef="#ctx0" brushRef="#br0" timeOffset="955.024">730 1 18103,'2'8'0,"2"7"1648,-1 0 0,-3 0-760,7 12 0,1 3-496,2 8 0,1 6-1064,0 7 0,0 9-304,1-5 8,2 1-328,0-6 0,-2-1-11463</inkml:trace>
  <inkml:trace contextRef="#ctx0" brushRef="#br0" timeOffset="1248.522">1000 521 17927,'-11'4'0,"-4"5"1720,8 2 0,7 2-872,0 0 0,4-1-552,1 2 0,0 1-1120,-1-4 0,-1-3-6471,-2 1 7,2 0 4016</inkml:trace>
  <inkml:trace contextRef="#ctx0" brushRef="#br0" timeOffset="1559.053">1000 180 20255,'0'13'0,"-1"11"1696,1-24 8,0 0-976,0 0 8,0-11-400,0 11 8,4 8-1704,3 6 0,4 2-4968,-6 4 1,2-1 567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7:08:56.7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20439,'0'0'0,"9"7"1624,-9-7 8,0 0-912,2 9 8,2 6-888,-1 7 0,1 8-472,-2-2 8,3-1-80,-3-2 0,2-4 464,-2-6 0,3-4-2112,-5-11 8,0 0-9327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7:08:57.0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19631,'3'13'0,"1"8"1496,-3-13 0,-1-2-656,0-6 0,3-11-1000,-3 1 8,3 2-416,-3 8 8,0 0-1200,0 0 8,0 0-11847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2T17:30:42.3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1 20439,'-8'576'5038,"9"-553"-5305,2 71 1321,5-31-6027,-6-53-9622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7:08:57.3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18 442 19631,'-2'-5'98,"-12"-26"2838,13 47-171,16 43-1908,-15-58-958,0-23-122,-2-3 240,2 0-1,1 0 1,1 1 0,1-1-1,1 1 1,2-1-1,0 1 1,1 1 0,5-9-17,-12 31-12,0 0 1,0 0 0,1 1-1,-1-1 1,1 0 0,-1 0 0,1 0-1,-1 1 1,1-1 0,-1 0 0,1 0-1,0 1 1,-1-1 0,1 1-1,0-1 1,0 0 0,-1 1 0,1 0-1,0-1 1,0 1 0,0-1-1,-1 1 1,1 0 0,0 0 0,0-1-1,0 1 1,0 0 0,0 0 0,0 0-1,0 0 1,0 0 0,0 0-1,-1 0 1,1 0 0,0 1 0,0-1-1,0 0 1,0 0 0,0 1 0,0-1-1,-1 1 1,1-1 0,0 1-1,0-1 1,-1 1 0,1-1 0,0 1-1,-1 0 1,1-1 0,0 1 0,-1 0-1,1 0 1,-1-1 0,1 1-1,-1 0 1,1 0 0,-1 0 0,0-1-1,0 1 1,1 0 0,-1 0-1,0 0 12,25 56-612,14 127 148,-38-168 372,4 13-1672,12-28-7533,-6-6 1209</inkml:trace>
  <inkml:trace contextRef="#ctx0" brushRef="#br0" timeOffset="361.374">383 108 17391,'-50'36'7474,"43"-32"-7475,1 1 1,0-1-1,0 1 1,0 1-1,1-1 1,0 1-1,0 0 1,0 0-1,1 0 1,0 1-1,0-1 1,0 1-1,1 0 1,-1 4 0,3-8-129,-1 0 1,1 0-1,0 0 1,1 0-1,-1 0 1,0 0-1,1 0 1,0 0-1,0 0 1,0 0-1,0 0 1,0 1-1,1-1 1,-1 0-1,1 0 1,0 0-1,0 0 1,0 0-1,0 0 1,0-1-1,1 1 1,-1 0-1,1-1 0,0 1 1,0-1-1,0 1 1,0-1-1,0 0 1,1 0-1,-1 0 1,1 0-1,-1 0 1,1 0-1,-1-1 1,1 1-1,0-1 129,41 15-3395,51 25 861,-93-40 2632,0 0 0,0 1 1,0 0-1,0-1 0,0 1 0,-1 0 0,1 0 1,-1 0-1,1 0 0,-1 0 0,0 0 0,0 0 1,0 0-1,0 1 0,0-1 0,-1 0 0,1 1 1,-1-1-1,1 1 0,-1-1 0,0 0 0,0 1 1,0-1-1,0 1 0,0-1 0,-1 1 0,1-1 1,-1 0-1,1 1 0,-1-1 0,0 0 0,0 1 1,0-1-1,0 0 0,-1 0 0,1 0 0,-1 1-98,-46 28 5947,32-36-6680,3-10-3559,6 0-8429</inkml:trace>
  <inkml:trace contextRef="#ctx0" brushRef="#br0" timeOffset="623.485">606 0 18911,'0'13'0,"-3"6"1552,6 7 8,4 9-704,-3 3 8,-3 8-864,2 3 0,1 6-440,-1-5 8,-2-5 144,5-10 8,-2-9 200,-2-10 0,0-5-3840,-2-11 1,0 0-5353</inkml:trace>
  <inkml:trace contextRef="#ctx0" brushRef="#br0" timeOffset="890.021">508 192 16224,'0'0'0,"7"18"2207,-7-18 1,0 0-1024,0 0 0,14-11 24,1 6 0,7 1-744,3 4 8,5 4-864,-4 3 8,1 3-2064,0 1 0,0 0-11975</inkml:trace>
  <inkml:trace contextRef="#ctx0" brushRef="#br0" timeOffset="1157.416">846 116 19447,'-37'42'5906,"35"-41"-5957,0-1 1,0 1-1,0 0 1,1-1-1,-1 1 0,0 0 1,0 0-1,1 0 1,-1 0-1,0 1 1,1-1-1,-1 0 1,1 1-1,0-1 1,-1 1-1,1-1 0,0 1 1,0 0-1,0 0 1,0-1-1,0 1 1,0 0-1,1 0 1,-1 0-1,1 0 0,-1 0 1,1 0-1,-1 0 1,1 0-1,0 0 1,0 0-1,0 0 1,1 0-1,-1 0 0,0 0 1,1 0-1,-1 0 1,1 0-1,0 0 1,-1-1-1,1 1 1,0 0-1,0 0 1,0-1-1,0 1 0,1 0 1,-1-1-1,0 1 1,1-1-1,-1 0 1,1 1-1,-1-1 1,1 0-1,0 0 0,0 0 1,-1 0-1,3 1 51,44 22-2884,50 35-1266,-67 2 5440,-31-56-1042,0-1 0,-1 0 0,0 1 0,0-1 0,0 0 0,0 0-1,0 0 1,-1 1 0,0-1 0,0-1 0,0 1 0,0 0 0,-1 0-1,1-1 1,-1 1 0,0-1 0,0 0 0,0 0 0,-1 0 0,1 0-1,-1-1 1,1 1 0,-1-1 0,0 0 0,0 0 0,0 0-1,0-1 1,0 0 0,0 1 0,-1-1 0,1-1 0,0 1 0,-2 0-248,-59 12-4181,47-10 261,7 0-7078</inkml:trace>
  <inkml:trace contextRef="#ctx0" brushRef="#br0" timeOffset="1484.658">1106 442 18015,'0'0'0,"-18"7"1992,18-7 8,-7 11-1000,7-11 8,0 0-520,0 0 8,5 8-2560,-3 1 0,1 0-12599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09T17:13:14.3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0,'0'0,"0"0,0 0,0 0,0 0,0 0,0 0,0 0,0 0,0 0,0 0,0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7:13:28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283 221 19807,'0'0'1290,"0"0"-122,0 0-506,0 0-240,0 0-458,6-3-298,84-28-1778,-87 30 2094,-1 0 0,1 1-1,0-1 1,0 1 0,1-1-1,-1 1 1,0 0 0,0 1-1,0-1 1,0 0 0,0 1-1,0 0 1,0-1 0,-1 1-1,1 0 1,0 1 0,0-1-1,0 0 1,-1 1 0,1 0-1,-1-1 1,1 1 0,-1 0-1,0 0 1,0 1 0,0-1-1,0 0 1,0 1 0,0-1-1,-1 1 1,1-1 0,-1 2 18,-15 43-1924,-37 51 4132,33-66-1895,1 0-1,1 1 1,2 0 0,1 2 0,-8 34-313,21-66-84,-1 0 1,1 0-1,-1 0 0,1 0 1,0 0-1,0-1 1,0 1-1,0 0 1,1 0-1,-1 0 1,1 0-1,0 0 0,0 0 1,0-1-1,0 1 1,0 0-1,1-1 1,-1 1-1,1-1 0,0 1 1,-1-1-1,1 0 1,0 0-1,0 0 1,1 0-1,-1 0 1,0 0-1,1-1 0,-1 1 1,1-1-1,-1 1 1,1-1-1,0 0 1,0 0-1,-1 0 1,1-1-1,0 1 0,0 0 1,0-1-1,2 0 84,121-5 3279,-111 3-3232,62-17 1198,-27-2-6269,-34 11-7365</inkml:trace>
  <inkml:trace contextRef="#ctx0" brushRef="#br0" timeOffset="651.319">442 0 18463,'0'2'120,"0"0"-1,0 0 0,0 0 0,0-1 0,0 1 1,-1 0-1,1-1 0,-1 1 0,1 0 0,-1-1 1,0 1-1,1 0 0,-1-1 0,0 1 0,0-1 1,0 1-1,0-1 0,0 0 0,-1 1 0,1-1 0,0 0 1,-1 0-1,1 0 0,-1 0 0,1 0 0,-1 0 1,1-1-1,-1 1 0,0 0 0,1-1 0,-1 1 1,0-1-1,1 1 0,-1-1 0,0 0 0,0 0 1,0 0-120,-15 5 687,-92 61 1222,-19 85-4230,10 53-10,113-193 2445,0 1 0,1 1 0,0-1 0,1 1 1,0-1-1,1 1 0,1 0 0,0 0 1,0 0-1,1 0 0,1 0 0,0 0 0,1-1 1,1 1-1,0 0 0,0-1 0,1 1-114,1-4-165,0-1-1,0 1 0,0-1 1,1 0-1,1-1 1,-1 0-1,1 0 0,0 0 1,1 0-1,0-1 1,0-1-1,0 1 0,0-1 1,1-1-1,0 0 1,0 0-1,0 0 0,0-1 1,1-1-1,0 0 1,-1 0-1,1 0 0,0-1 1,2-1 165,144-11-782,-66-20 4684,-71 23-3815,0-1 0,-1-2 1,-1 0-1,0 0 0,0-2 1,-1 0-1,-1-1 0,0 0 1,-1-1-1,0-1 0,-1 0 1,-1-1-1,-1 0 0,0-1 1,-2 0-1,0-1 0,-1 0 1,0-1-1,-2 1 0,0-1 1,-2 0-1,0-1 0,-1 1 1,0-12-88,-2 12-166,-1-1 0,0 0 1,-2 1-1,-1-1 0,0 1 0,-1 0 1,-1 0-1,-1 0 0,-1 1 1,-1 0-1,0 0 0,-2 1 1,0 0-1,-1 0 0,-12-15 166,17 28-296,0 1-1,-1 0 0,1 0 0,-1 0 1,1 1-1,-1-1 0,0 2 0,-1-1 1,1 1-1,0 0 0,-1 0 0,1 1 1,-1 0-1,1 1 0,-1-1 0,1 2 1,-1-1-1,0 1 0,1 0 1,-1 0-1,1 1 0,0 0 0,-1 0 1,1 1-1,0 0 0,1 0 0,-1 1 1,0 0-1,1 0 0,0 0 0,0 1 1,-2 2 296,-43 23-7700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7:13:26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210 369 19991,'0'0'1624,"0"0"-130,0 0-524,0 0-227,0 0-388,0 0-139,0 0-186,0 0-56,0 0-44,4-5 2,188-158-1128,-192 163 1149,0 1-1,0 0 0,1-1 0,-1 1 1,0 0-1,0-1 0,0 1 1,1-1-1,-1 1 0,0 0 0,1-1 1,-1 1-1,1-1 0,-1 1 1,1-1-1,-1 1 0,1-1 0,-1 1 1,1-1-1,-1 1 0,1-1 0,-1 0 1,1 1-1,0-1 0,-1 0 1,1 0-1,0 1 0,-1-1 0,1 0 1,0 0-1,-1 0 0,1 0 1,0 0-1,-1 0 0,1 0 0,0 0 1,0 0-1,-1 0 0,1 0 1,0-1-1,-1 1 0,1 0 0,-1 0 1,1-1-1,0 1 0,-1 0 1,1-1-1,-1 1 0,1-1 0,0 1 1,-1-1-1,0 1 0,1-1 1,-1 1-1,1-1 0,-1 1 0,1-1 48,-23 136-1494,-5 118 1558,29-208 1051,0-8-2178,-2-14-3813,0-22 599,0-1-2287</inkml:trace>
  <inkml:trace contextRef="#ctx0" brushRef="#br0" timeOffset="279.409">174 814 16855,'248'-43'11264,"-228"41"-11759,58-10-1195,-27 0-4943,-32 5-6300</inkml:trace>
  <inkml:trace contextRef="#ctx0" brushRef="#br0" timeOffset="1042.976">583 120 20255,'0'-5'-58,"0"0"0,-1 0 0,1 0-1,-1 1 1,-1-1 0,1 0 0,-1 1-1,1-1 1,-1 1 0,0-1-1,-1 1 1,1 0 0,-1 0 0,0 0-1,0 0 1,0 0 0,-1 1 0,1 0-1,-1-1 1,0 1 0,1 0 0,-2 1-1,1-1 1,0 1 0,0 0 0,-1 0-1,1 0 1,-1 1 0,0-1-1,0 1 59,-7-2-223,0 0-1,1 1 1,-1 1-1,0 0 0,0 0 1,0 1-1,0 1 0,0 0 1,1 1-1,-1 0 1,-11 3 223,1 3 565,-1 1 0,1 1 1,0 0-1,1 2 1,0 0-1,1 2 1,1 0-1,0 1 1,0 1-1,2 1 0,-13 16-565,20-21 22,0 1 0,1-1 0,1 2 0,0-1-1,1 1 1,1 1 0,0-1 0,1 1-1,0 0 1,1 0 0,1 1 0,0 2-22,1 2-437,1 0 0,1 1 0,1-1 1,1 0-1,1 0 0,0 0 1,2 0-1,0 0 0,1-1 0,1 0 1,3 6 436,-1-6 168,0 0 1,2-1-1,0 0 1,0-1-1,2 0 0,0-1 1,1 0-1,1-1 1,0-1-1,1 0 1,0-1-1,1-1 1,1-1-1,0 0 1,0-1-1,1-1 1,0-1-1,1 0 0,-1-2 1,2 0-1,-1-1 1,0-1-1,1-1 1,0-1-1,0-1 1,16-1-169,-23-2-262,0 0 0,-1 0 0,1-2-1,-1 1 1,0-2 0,0 0 0,0 0 0,0-1 0,-1-1 0,0 0 0,-1-1 0,1 0 0,-2-1 0,1 0 262,2-3 76,-1 0 0,-1-1 0,1 0 0,-2-1 0,0-1 0,-1 1 0,-1-1 0,0-1 0,-1 0 0,0 0 0,-1 0 0,-1-1 0,-1 1 0,0-1 0,-1-1 0,-1 1 0,-1 0 0,0 0 0,-2-1 1,0 1-1,0 0 0,-2 0 0,0-1 0,-1 2 0,0-1 0,-8-15-76,5 15 410,-1 1 1,-1 1-1,-1 0 1,0 0-1,-1 1 1,-1 0-1,0 1 1,0 0-1,-1 1 1,-1 0-1,0 1 1,-3 0-411,6 4-113,0 1 0,0 0-1,-1 1 1,1 0 0,-1 1 0,0 0 0,0 1 0,-1 1-1,1 0 1,-1 0 0,-6 1 113,-15 1-1746,19 1-1552,-6 2-9584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7:13:30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320 345 19719,'0'0'1370,"0"0"-52,0 0-222,0 0-138,0 0-330,9-1-198,156-27-2201,9 26-4658,-126 16 5601,-48-13 905,1-1 0,0 1 1,0-1-1,0 1 0,0 0 1,-1 0-1,1-1 0,0 1 0,0 0 1,-1 0-1,1 0 0,-1 0 1,1 0-1,-1 0 0,1 0 0,-1 0 1,0 0-1,1 0 0,-1 0 0,0 0 1,0 0-1,0 0 0,0 0 1,0 0-1,0 0 0,0 0 0,0 0 1,0 0-1,0 0 0,-1 0 1,1 0-1,0 0 0,-1 0 0,1 0 1,-1 0-1,1 0 0,-1 0 1,1 0-1,-1 0 0,0 0 0,1-1 1,-2 2-78,-119 100 3159,93-84-3868,72-9-5070,52 23-2625,-36 50 7736,-24 74 3900,-35-144-2529,-2 1 0,1-1-1,-2 0 1,0 0 0,0 0 0,-1-1-1,0 1 1,-1-1 0,0 1-1,-1-1 1,-1 0 0,-1 2-703,3-7 208,0-1 0,-1 0 0,0 0 1,1-1-1,-1 1 0,-1-1 0,1 0 1,-1 0-1,1-1 0,-1 0 0,0 0 1,-1 0-1,1-1 0,0 1 0,-1-2 0,1 1 1,-1-1-1,1 0 0,-1 0 0,0-1 1,1 1-1,-1-2 0,0 1 0,0-1 1,1 0-1,-1 0 0,1-1 0,-1 0 0,-1-1-207,-50-30-2365,21-22-3851,33 43-4726</inkml:trace>
  <inkml:trace contextRef="#ctx0" brushRef="#br0" timeOffset="764.939">872 208 19095,'-85'-85'4290,"71"72"-4228,0 1 0,0 1 0,-1 0 0,-1 1 0,0 0 0,0 2 0,-1-1 0,0 2 0,0 1 1,-17-5-63,22 8-551,-1 1-1,1 0 1,0 0 0,-1 2 0,1-1 0,0 2 0,-1 0 0,1 0 0,-1 1 0,1 0 0,0 1 0,0 1 0,1 0 0,-1 0 0,1 1 0,-10 6 551,-2 4 505,1 2 1,0 0-1,1 2 1,1 0-1,1 1 0,1 1 1,1 1-1,0 0 1,2 1-1,1 1 1,0 0-1,-9 25-505,11-14 72,2 1 0,0 0 0,3 0-1,1 1 1,2 0 0,1 0 0,2 6-72,1-38 2,-3 27-359,2-1 0,1 1 0,2-1 0,1 1 0,1-1 0,2 0-1,1 0 1,1-1 0,2 0 0,1 0 0,11 21 357,-13-37 177,0 1 0,1-2 0,0 1 0,1-1 0,1-1 0,0 0 0,1 0-1,0-1 1,1 0-177,7 1 77,-1 0-1,1-1 1,1-1-1,0-2 0,0 0 1,0-1-1,1-1 1,1-1-1,-1-1 0,0-1 1,1-1-1,0-1 1,-1-1-1,1-1 0,-1-2 1,1 0-1,-1-1 1,0-1-1,0-2 0,0 0 1,-1-1-1,0-1 1,-1-1-1,0-1 1,11-9-78,-7 5 420,-2-1-1,0-1 1,-1-1-1,0-1 0,-2-1 1,0-1-1,-1 0 1,7-13-419,-11 10-7,-1-1 1,-1-1-1,-2 0 1,0 0-1,-2-1 1,0 0 0,-2-1-1,-2 0 1,0 0-1,-2-1 1,-1 1-1,-1 0 1,-1-1 0,-2 1-1,-1-1 1,-1 1-1,-1 0 1,-2 0-1,-1 1 1,-4-11 6,2 11-316,0 1-1,-2 0 1,-1 0 0,0 1-1,-2 1 1,-1 0 0,-1 1-1,-1 1 1,-1 1-1,-1 0 1,-1 1 0,-1 2-1,-2-2 317,11 12 260,0-1-1,0 2 1,-1 0-1,0 0 1,0 1-1,-1 1 1,1 0-1,-1 1 1,-1 1-1,1 1 1,0 0-1,-14 0-259,-52 27-6720,71-14 193,3 0 909</inkml:trace>
  <inkml:trace contextRef="#ctx0" brushRef="#br0" timeOffset="4156.529">1148 1625 18647,'0'0'1256,"0"0"-109,0 0-436,0 0-202,0 0-388,0 0-201,0 0-416,0 0-94,0 0 36,0 0 29,0 0 74,3 5-90,113 215-10260,-59-126 8674,-20-33 3812,-1 0 3445,94 145 841,74 141-5198,-158-244-3498,-4 1 1,-5 3 0,0 20 2724,30 183 1034,9 214 5118,-59-360-5994,-8 0 0,-7 0-1,-18 138-157,-64 420-1912,16-243 5103,-52 142 530,4-216-4607,-86 108-5630,46-179 8753,119-261-326,-132 232-419,31-117-6546,-268 290 8519,60-75-8609,245-261 11553,96-140-6149,1-2-874,0 0-523,0 0-1220,0 0-1627,0 0-5305</inkml:trace>
  <inkml:trace contextRef="#ctx0" brushRef="#br0" timeOffset="4711.224">173 8817 19719,'7'74'4783,"-22"37"-4756,9-75 129,-114 422 656,111-418-964,-19 166-514,27-205 630,1 1 0,0 0 0,-1-1 0,1 1 0,0-1 0,0 1 0,0-1 0,1 1 0,-1-1 0,0 1 0,0-1 0,1 1 0,-1-1 0,1 1 0,-1-1 0,1 1-1,0-1 1,0 0 0,0 1 0,-1-1 0,1 0 0,0 0 0,1 1 0,-1-1 0,0 0 0,0 0 0,0 0 0,1-1 0,-1 1 0,0 0 0,1 0 0,-1-1 0,1 1 0,-1 0 0,0-1 0,1 0 0,0 1 0,-1-1-1,1 0 1,-1 0 0,1 0 0,-1 0 0,1 0 0,-1 0 0,1 0 0,-1-1 0,1 1 0,-1 0 0,1-1 0,-1 1 0,1-1 0,-1 0 0,1 1 0,-1-1 0,0 0 0,1 0 0,0-1 36,100-45-3274,5 10 5315,-64 22 254,53-42 261,-41 6-8346,-33 29-8007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7:13:41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157 242 21687,'0'0'1496,"0"0"-153,0 0-612,0 0-197,0 0-188,0 4-248,-19 278-3344,20-279 3342,1-1 1,-1 1-1,0-1 1,1 0 0,0 0-1,-1 0 1,1 0-1,0 0 1,0 0 0,0 0-1,0-1 1,0 1-1,0-1 1,1 1 0,-1-1-1,1 0 1,-1 0-1,1 0 1,-1 0 0,1 0-1,-1-1 1,1 1-1,0-1 1,-1 0 0,1 1-1,0-1 1,-1 0-1,1-1 1,0 1-1,-1 0 1,1-1 0,0 0-1,-1 1 1,1-1-1,-1 0 1,1 0 0,-1-1-1,0 1 1,1 0-1,1-2-96,8 0 218,164-23-2921,-166 24 2138,-3 1-1377,-2 0-2637,-5 1-6910</inkml:trace>
  <inkml:trace contextRef="#ctx0" brushRef="#br0" timeOffset="278.409">443 242 19447,'1'169'5698,"-26"291"-5604,19-424-49,0-6-1302,5-10-3695,1-20-7955</inkml:trace>
  <inkml:trace contextRef="#ctx0" brushRef="#br0" timeOffset="976.353">443 103 19183,'3'7'125,"-3"-7"-35,1 0-1,-1-1 1,0 1 0,1 0-1,-1 0 1,0 0 0,1 0-1,-1 0 1,1 0-1,-1-1 1,0 1 0,1 0-1,-1 0 1,1 0 0,-1 0-1,0 1 1,1-1 0,-1 0-1,1 0 1,-1 0-1,0 0 1,1 0 0,-1 0-1,1 1 1,-1-1 0,0 0-1,1 0 1,-1 0-1,0 1 1,1-1 0,-1 0-1,0 1 1,0-1 0,1 0-1,-1 1 1,0-1 0,0 0-1,0 1 1,1-1-1,-1 0 1,0 1 0,0-1-90,1-1 3,-1 0 1,1-1 0,-1 1 0,1-1-1,-1 1 1,0 0 0,1-1 0,-1 1-1,0-1 1,0 1 0,0-1 0,0 1-1,0-1 1,-1 1 0,1-1 0,0 1-1,-1-1 1,1 1 0,-1 0-1,1-1 1,-1 1 0,0 0 0,1-1-1,-1 1 1,0 0 0,0 0 0,0 0-1,0 0 1,0 0 0,0 0 0,0 0-1,-1 0 1,1 0 0,0 0 0,0 1-1,-1-1 1,1 0 0,0 1 0,-1-1-1,1 1 1,-1 0 0,1-1 0,-1 1-1,1 0 1,-1 0 0,1 0 0,0 0-1,-1 0 1,1 0 0,-1 0-1,1 1 1,-1-1-4,-73 22-3026,-7 25-1140,9 13 3482,53-40 1377,1 1 0,1 0 0,1 1 0,1 1 1,1 0-1,1 1 0,2 1 0,0 0 0,1 1 0,-1 7-693,-12 96-347,23-113 165,1 0 0,1-1-1,1 1 1,0-1-1,1 1 1,0-1 0,2 0-1,0 0 1,0 0-1,1-1 1,3 5 182,0-4 373,0 1 1,1-1-1,0 0 0,2-1 1,-1 0-1,2-1 0,0-1 0,0 0 1,1 0-1,0-1 0,1-1 1,1-1-1,-1 0 0,1-1 1,1 0-374,-6-5-124,0 0 0,0 0 1,0-1-1,0 0 0,0-1 1,0-1-1,0 0 0,0 0 0,0-1 1,0 0-1,0-1 0,0 0 1,0-1-1,-1 0 0,1-1 1,-1 0-1,0-1 0,0 0 1,0 0-1,6-5 124,10-8 144,0-1 1,-2 0-1,0-2 0,-1-1 0,-1-1 1,13-19-145,-21 27 76,-1-1 1,-1-1 0,-1 0 0,0 0-1,-1-1 1,-1-1 0,-1 0 0,-1 0-1,0 0 1,-1-1 0,-1 0 0,-1 0-1,-1 0 1,-1-1 0,-1 1 0,0-1 0,-2 1-1,0-1 1,-2 1 0,0 0 0,-5-17-77,-50-107-1077,51 128 1295,-1 1 1,-1 0-1,0 1 1,-1 0-1,-1 0 1,0 1-1,0 0 1,-2 1-1,1 1 1,-2 0-1,1 0 1,-1 1 0,-1 1-219,10 7-18,-1-1 0,1 1 0,-1 0 0,1 1 0,-1-1 1,0 1-1,1 1 0,-1-1 0,0 1 0,0-1 1,0 2-1,1-1 0,-1 1 0,0 0 0,-4 1 18,-50 23-4828,21-1-10365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7:14:29.5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141 2265 18375,'0'0'1138,"0"0"-62,0 0-266,0 0-138,0 0-286,0 0-142,0 0-296,4 0-42,185-6-161,-59 16-3785,-103-8 2445,74 12-294,179 64 8480,-163-36-6972,-46-16-3276,-20-8 1008,42 15 2413,126 28 8054,-78-47-9699,-139-14 1816,136 2-2455,251-4 5107,-224-5-4195,135-7 5292,-101 12-5960,-80 13-62,58 23 6165,-28-4-1190,-49-17-4832,31-1-1858,169 32 9761,-106-30-7665,-175-16 881,1 0 0,-1-1 0,0-1 0,0-1 0,-1 0 0,1-2 0,-1 0 0,15-8 1076,-25 10-8756</inkml:trace>
  <inkml:trace contextRef="#ctx0" brushRef="#br0" timeOffset="451.358">3799 2265 20079,'37'25'3256,"-37"-25"-3236,1 0 1,-1 1-1,1-1 0,-1 0 0,1 0 0,-1 0 0,1 1 0,-1-1 0,0 0 1,1 1-1,-1-1 0,1 0 0,-1 1 0,0-1 0,0 0 0,1 1 0,-1-1 1,0 1-1,1-1 0,-1 1 0,0-1 0,0 0 0,0 1 0,0-1 0,1 1 1,-1-1-1,0 1 0,0-1 0,0 1 0,0-1 0,0 1 0,0-1 1,0 1-1,0-1 0,0 1 0,-1-1 0,1 1 0,0-1 0,0 1 0,0-1 1,-1 1-1,1-1 0,0 1 0,0-1 0,-1 0 0,1 1 0,0-1 0,-1 1 1,1-1-1,0 0 0,-1 0 0,1 1 0,-1-1 0,1 0 0,0 1 0,-1-1 1,1 0-1,-1 0 0,1 0 0,-1 0 0,1 1 0,-1-1 0,1 0 0,-1 0 1,1 0-1,-1 0 0,1 0 0,-1 0-20,35 28-1433,88 40-3689,-13-8 5276,96 88 5326,-202-147-5511,0 1-1,0 0 0,0 0 1,0 0-1,0 1 1,0-1-1,0 1 1,-1 0-1,0-1 0,1 1 1,-1 0-1,0 0 1,0 1-1,-1-1 0,1 0 1,-1 1-1,1-1 1,-1 1-1,0-1 0,0 1 1,-1-1-1,1 1 1,-1 0-1,0 0 0,0-1 1,0 1-1,0 0 1,-1-1-1,1 1 0,-1 0 1,0-1-1,0 1 1,0-1-1,-1 1 0,1-1 1,-1 0-1,0 0 1,0 1-1,0-1 0,0 0 1,0-1-1,-1 1 1,0 0 31,-110 94-4971,94-84 5486,0 1-1,1 1 1,1 0 0,0 1-1,1 1 1,1 1 0,0 0-1,2 1 1,-1 1-515,7 14-3940,7-16-8382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7:16:04.4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1657 19271,'0'0'1192,"11"-3"1055,96-35-7828,5 9 5634,86-30 5012,50-73-8088,-85 39 5672,-16 22-1107,203-81-6168,-138 75 8391,43-18-6974,-30-2 6620,304-102-4810,-405 158 3511,154-55-5332,-172 53 633,-5-7 5806,4 0-325,-8 5-5623,-36 6-9395,-44 27 7298</inkml:trace>
  <inkml:trace contextRef="#ctx0" brushRef="#br0" timeOffset="1">3148 0 17031,'39'21'1488,"-34"-19"-10,-5-2-42,0 0-75,41 21 1519,61 28-1932,170 12-8048,-163-43 7851,-106-17-747,-1-1-1,0 1 1,0-1 0,1 1 0,-1 0 0,0 0-1,0 0 1,0 0 0,0 1 0,-1-1 0,1 0-1,0 1 1,0-1 0,-1 1 0,1 0 0,-1-1 0,1 1-1,-1 0 1,0 0 0,0 0 0,0 0 0,0 0-1,0 0 1,0 1 0,0-1 0,-1 0 0,1 0-1,-1 0 1,0 1 0,1-1 0,-1 0 0,0 1 0,0-1-1,-1 0 1,1 1 0,0-1 0,-1 0 0,0 0-1,1 0 1,-1 1 0,0-1 0,0 0 0,0 0-1,0 0 1,0 0 0,-1 0 0,1-1 0,-1 1 0,1 0-1,-2 0-3,-20 35 1248,-2-2-1,-2 0 1,-1-2-1,-2-1 1,-20 16-1248,29-27-284,20-3-7846,8-8-3933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09T17:16:04.41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7:16:22.1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79 1940 19447,'0'-1'105,"0"-1"-1,0 0 0,0 1 1,0-1-1,1 0 1,-1 1-1,0-1 0,1 1 1,0-1-1,-1 1 0,1-1 1,0 1-1,0-1 0,-1 1 1,1 0-1,0-1 1,1 1-1,-1 0 0,0 0 1,0 0-1,0 0 0,1 0 1,-1 0-1,1 0 0,-1 0 1,0 0-1,1 1 0,0-1 1,-1 0-1,1 1 1,-1-1-1,1 1 0,0 0 1,-1 0-1,1 0 0,-1 0 1,1 0-1,0 0 0,-1 0 1,1 0-1,0 0 1,-1 1-1,1-1 0,1 1-104,111 1 990,34-1-2905,1-11-4450,-14-10 10658,-2-1-3400,167-24-2804,-95 25 5016,206 3-7863,-183 9 8812,306-45-5836,4 0 3396,-32 4-3470,-356 35 5051,57-9-5398,-168 17 1030,51-12-2197,-33-4-2059,-43 15-1992</inkml:trace>
  <inkml:trace contextRef="#ctx0" brushRef="#br0" timeOffset="1">3615 1239 19631,'311'68'2488,"-306"-67"-2801,165 38-944,-165-37 1280,0 0-1,-1 0 1,1 0-1,-1 1 1,1-1 0,-1 1-1,0 0 1,0 0-1,0 1 1,0-1-1,0 1 1,-1 0-1,0 0 1,0 0 0,0 0-1,0 1 1,0-1-1,-1 1 1,0 0-1,0-1 1,0 1 0,-1 0-1,0 0 1,0 0-1,0 1 1,0-1-1,-1 0 1,0 0 0,0 0-1,0 0 1,-1 2-23,-4 7 308,0-1 0,-1 0 0,0 0 0,-1 0 0,0-1 0,-1 0 0,-1-1 0,0 0 0,0 0 0,-1 0 1,0-2-1,-1 1 0,0-1 0,-1-1 0,-1 1-308,-7 6 209,-23 19 333,19-7-5261,12-11-10279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2T17:30:40.8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215 396 20887,'-7'-67'3971,"11"28"-4446,-7 19-307,-1 0 0,0 0-1,-2 1 1,0 0 0,-1 0 0,-1 0-1,-1 1 1,0 0 0,-1 1 0,-1 0-1,-1 0 1,-1 1 0,0 1 0,-5-4 782,18 18 54,-1-1 1,0 1 0,0 0-1,1 0 1,-1 0 0,0 0-1,0 0 1,0 1 0,0-1 0,0 0-1,-1 0 1,1 0 0,0 1-1,0-1 1,0 1 0,-1-1-1,1 1 1,0-1 0,0 1-1,-1 0 1,1 0 0,0 0 0,-1-1-1,1 1 1,0 0 0,-1 1-1,1-1 1,0 0 0,-1 0-1,1 1 1,0-1 0,-1 0-1,1 1 1,0-1 0,0 1 0,0 0-1,-1-1 1,1 1 0,0 0-1,0 0 1,0 0 0,0 0-1,0 0 1,0 0 0,1 0 0,-1 0-1,0 0 1,0 0 0,1 0-1,-1 1-54,-14 67 571,24 225-966,1-178 102,22 484 5867,-55-692-4230,-13-190-746,36 281-589,-1-1-1,1 1 1,0 0 0,0-1 0,0 1 0,0 0 0,0-1 0,0 1 0,1 0 0,-1 0-1,0-1 1,1 1 0,-1 0 0,1 0 0,-1-1 0,1 1 0,0 0 0,-1 0 0,1 0-1,0 0 1,0 0 0,0 0 0,-1 0 0,1 0 0,0 0 0,1 0 0,-1 0 0,0 1 0,0-1-1,0 0 1,0 1 0,0-1 0,1 1 0,-1 0 0,0-1 0,1 1 0,-1 0 0,0-1-1,1 1 1,-1 0 0,0 0 0,1 0 0,-1 0 0,0 1 0,0-1 0,1 0 0,-1 1 0,0-1-1,1 0 1,-1 1 0,0-1 0,0 1 0,0 0 0,0-1 0,1 1 0,-1 0 0,0 0-1,0 0 1,0 0 0,-1 0 0,1 0 0,0 0 0,0 0 0,0 0 0,-1 0 0,1 0 0,-1 0-1,1 1 1,-1-1 0,1 0-9,48 31-1526,-14-13-3862,-11-8-6045</inkml:trace>
  <inkml:trace contextRef="#ctx0" brushRef="#br0" timeOffset="595.439">334 768 16855,'0'0'66,"0"0"0,-1 0 0,1-1 0,-1 1 0,1 0 0,-1 0 0,1 0 0,0 0 0,-1 0 0,1-1 0,-1 1 0,1 0 0,0 0 0,-1-1-1,1 1 1,0 0 0,-1-1 0,1 1 0,0 0 0,0-1 0,-1 1 0,1 0 0,0-1 0,0 1 0,-1 0 0,1-1 0,0 1 0,0-1-1,0 1 1,0-1 0,0 1 0,0 0 0,0-1 0,0 1 0,0-1 0,0 1 0,0-1 0,0 1 0,0 0 0,0-1 0,0 1 0,0-1-1,0 1 1,1-1 0,-1 1 0,0 0 0,0-1 0,0 1 0,1 0 0,-1-1 0,0 1 0,1 0 0,-1-1 0,0 1 0,1 0 0,-1-1-1,0 1 1,1 0 0,-1 0 0,0 0 0,1-1 0,-1 1 0,1 0 0,-1 0 0,0 0 0,1 0 0,0 0-66,9-23 1492,-36 36-584,15-4-994,1 1 0,0 0 0,0 0 1,1 1-1,1 0 0,0 1 1,0 0-1,1 0 0,0 0 0,1 1 1,1 0-1,0 1 0,1-1 1,0 4 85,3-15-26,0 0 0,0 0 0,0 0 0,1 1 0,-1-1 0,1 0 0,0 1 0,-1-1 1,1 0-1,0 1 0,0-1 0,1 0 0,-1 1 0,0-1 0,1 0 0,0 0 0,-1 1 0,1-1 0,0 0 1,0 0-1,0 0 0,0 0 0,1 0 0,-1 0 0,0 0 0,1 0 0,0-1 0,-1 1 0,1-1 1,0 1-1,0-1 0,0 1 0,-1-1 0,2 0 0,-1 0 0,0 0 0,0 0 0,0 0 0,0-1 1,1 1-1,-1-1 0,0 1 0,1-1 0,-1 0 0,0 0 0,1 0 0,-1 0 0,0 0 0,0 0 0,1-1 1,-1 1-1,0-1 0,1 0 0,-1 1 0,0-1 0,0 0 0,0-1 0,0 1 0,0 0 0,0 0 1,0-1-1,-1 1 0,1-1 26,5-5 91,0-1 1,-1 1-1,-1-1 0,1 0 1,-1-1-1,0 1 1,-1-1-1,0 0 0,-1 0 1,1 0-1,-2-1 1,1 1-1,-2-1 0,1 0 1,-1 1-1,0-1 1,-1 0-1,0 0 0,-1 1 1,-1-8-92,2 12 169,13 178-1906,-6-155-2735,-2-11-6693</inkml:trace>
  <inkml:trace contextRef="#ctx0" brushRef="#br0" timeOffset="963.454">460 789 19719,'-3'22'315,"0"-14"87,1 1-1,1 0 1,0 0 0,0 0 0,1 0-1,0 0 1,0 0 0,1 0 0,0 0 0,1 0-1,0 0 1,0-1 0,1 1 0,0-1 0,3 7-402,-2-13 27,0 0 1,0-1 0,0 0 0,0 1-1,0-1 1,0-1 0,0 1 0,0-1-1,1 1 1,-1-1 0,0 0 0,0-1 0,0 1-1,1-1 1,-1 0 0,0 0 0,0 0-1,0 0 1,0-1 0,-1 0 0,1 1-1,0-2 1,-1 1 0,1 0 0,-1-1 0,0 1-1,1-1 1,-1 0 0,-1 0 0,1 0-1,0 0 1,-1-1 0,1 1 0,-1-1 0,0 0-28,35-95-1721,-34 53-8621,-3 41 732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7:19:40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3427 605 19447,'-20'-22'2899,"16"-6"-1376,-3 20-1427,0 1 0,-1 0 0,1 1 1,-1 0-1,-1 0 0,1 0 1,-1 1-1,0 1 0,0-1 1,0 2-1,0-1 0,-1 1 0,0 0 1,0 1-1,0 1 0,1-1 1,-1 1-1,-5 1-96,-139-21-5257,-278-8 9434,247 26-8236,16 0 4166,-38-1 3734,67 7-6047,2 6-166,-181 43 6745,55 18-8093,8 19 6731,250-86-3191,-262 115-3491,215-92 4480,1 3 0,1 1 0,2 3 0,2 2 1,0 2-1,-14 18-809,49-44-28,1 1-1,1 1 1,0 0 0,0 0 0,1 1 0,1 0 0,0 0 0,1 1 0,1 0 0,0 0 0,1 1 0,1 0 0,1-1 0,0 1 0,0 1 0,2-1 0,0 0 0,1 1 0,1-1 0,0 0 0,1 0 0,1 0 0,0 0 0,1 0 0,1 0-1,1-1 1,0 0 0,1 0 0,0 0 0,1-1 0,7 8 28,134 151-7557,-78-108 8786,76 37 2670,-91-75-4549,1-2-1,1-2 1,1-3 0,1-2-1,47 6 651,40 3 3833,85 3-4502,1-10-1,0-10 1,70-12 669,367-36 2894,-517 23-2931,-1-7 1,-1-7-1,39-16 37,-148 34-503,-1-2-1,0-2 1,0-2-1,-2-1 1,0-2 0,-1-2-1,-2-2 1,31-24 503,59-87 2621,-117 122-2593,-1-1 1,0-1-1,-1 1 1,-1-1-1,0 0 1,-1-1-1,0 1 1,-1-1 0,-1 0-1,-1 0 1,0 0-1,-1-1 1,-1 1-1,0 0 1,-2 0-1,1 0 1,-2 0-1,0 0 1,-5-12-29,-1-3 407,-2 0 0,-2 1 0,-1 0 0,-1 1 0,-1 0 0,-1 2 0,-2 0 0,-1 1 0,-9-8-407,-31-30-77,-3 3 0,-2 3 0,-3 2 0,-2 4 0,-3 3 0,-1 3 0,-3 3 0,-1 4 0,-2 3 0,-1 3 0,-40-7 77,-173-46 1564,97 35-4112,149 40 2888,0 2-1,-1 2 1,-1 2-1,1 2 0,0 2 1,-1 2-1,-42 8-339,-166 34-3182,90 5 5907,-285 121-5999,262-91 6357,-20-1-5858,158-62 3161,-1 2 1,2 3 0,1 2 0,0 2-1,2 3 1,1 1 0,1 3 0,1 1 0,-26 27-387,38-24-1125,1 1 0,2 2 1,2 1-1,2 1 0,1 2 1,-11 25 1124,-10 80 198,46-135 55,0 0-1,1 1 0,0-1 1,1 0-1,1 0 1,0 0-1,0 0 0,1 0 1,0 0-1,1 0 0,1-1 1,0 0-1,0 0 0,1 0 1,1-1-1,0 0 1,0 0-1,1 0 0,0-1 1,1 1-253,91 79 1356,8-17-3508,-7-20 2313,3-3 0,1-6-1,2-3 1,2-6 0,18 0-161,-108-29-162,200 53 37,2-9 0,128 7 125,-232-46-331,1-5 0,1-4 1,-1-7-1,-1-4 0,83-19 331,130-44 1884,-146 12-1530,-140 43-1273,-1-2 1,-1-1 0,-1-3 0,-2-1-1,5-6 919,-15 5 492,-2-2 0,-1-2-1,-1 0 1,-2-2-1,0 0 1,-3-1 0,-1-1-1,-1-1 1,-2-1 0,-1-1-1,8-34-491,-11 35 40,-1 0-1,-2-1 1,-1 0-1,-2 0 1,-1-1 0,-3 0-1,-1 1 1,-2-14-40,-1 26-568,-1 0 1,-1 0-1,-2 1 0,0 0 1,-1 0-1,-2 0 1,0 1-1,-6-9 568,-17-25 906,-1 1-1,-4 1 0,-1 3 0,-4 0-905,-3 0-36,-3 2 1,-2 2-1,-2 2 0,-3 3 0,0 2 0,-3 2 0,-1 4 1,-2 1-1,-1 4 0,-3 1 36,-42-13-778,-2 4 0,-1 6 1,-4 3 777,81 23 379,-1 1 1,0 2 0,0 1 0,0 1 0,-21 4-380,-31 9-213,1 4 1,0 4-1,1 3 0,2 4 1,-6 7 212,-41 10 941,24-8-762,2 4 0,2 5 1,2 4-1,-24 19-179,1 15-2182,-39 41 1075,76-54 2155,2 4 0,5 3-1,-23 33-1047,-64 126-3636,157-223 3752,0 1 0,1-1 1,0 1-1,1 1 0,0-1 0,1 1 1,1 0-1,0 0 0,1 0 1,1 1-1,0-1 0,2 1 0,-1-1 1,2 1-1,0-1 0,1 1 1,0-1-1,1 0 0,1 0 0,1 0 1,0 0-1,0-1 0,2 1-116,13 15-202,1-2 1,1 0-1,2-1 0,1-1 0,1-1 0,0-2 1,2-1-1,1-1 0,1-1 0,0-1 0,14 4 202,29 8-36,2-2-1,1-4 0,2-4 0,0-2 1,1-5-1,0-2 0,1-4 1,0-4-1,0-3 0,39-6 37,-100 5 87,349-4 1913,276-42-2000,-556 36-953,1-3 0,-2-5 0,69-23 953,-117 27 847,-1-1 0,-1-2 0,0-1 0,-1-2 0,31-23-847,33-34-574,-65 48-790,-1-1-1,-2-3 1,-1 0 0,-2-2-1,11-19 1365,-26 28 317,-1-1-1,-2-1 0,0 0 1,-2 0-1,-2-1 0,0 0 0,-2-1 1,-1 1-1,-1-1 0,-2 0 1,-1 0-1,-1 0 0,-2 0 0,-4-17-316,-3-17 1081,-4 1-1,-2 1 1,-2 0-1,-4 1 0,-2 1 1,-29-51-1081,5 28 657,36 66-1203,0 1 1,-2 0-1,1 0 0,-2 2 0,0-1 0,-1 2 1,0 0-1,-1 1 0,0 1 0,-1 0 1,-4 0 545,-89-28 433,-21 19-177,-1 6 1,-1 5-1,1 7 0,-1 5 1,-29 9-257,116-10 118,-512 56 1149,323-12-3228,190-36 2526,1 3 0,1 2 0,1 1 0,0 3 0,-19 12-565,-105 83-3285,16 26 1879,-166 225 5358,288-329-4259,2 1 0,1 1 0,2 2 0,2 0 1,-4 13 306,19-38 65,2 0 1,0 0 0,1 0 0,0 1 0,1 0-1,1 0 1,1 0 0,0 0 0,1 0-1,0-1 1,2 1 0,0 0 0,0 0 0,2 0-1,0-1 1,6 15-66,-3-11-155,1-1-1,1-1 1,1 1-1,0-2 1,2 1-1,0-1 1,0-1-1,1 0 1,1-1-1,1 0 1,0-1-1,0-1 1,1-1-1,1 0 1,0-1-1,17 8 156,54 19 257,2-3 0,1-4 0,2-5-1,62 9-256,-70-15-1269,107 22 3395,266 25-4277,-295-57 4468,-39-9-4046,-40-5-2368,11-2-8646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9T17:32:10.872"/>
    </inkml:context>
    <inkml:brush xml:id="br0">
      <inkml:brushProperty name="width" value="0.07938" units="cm"/>
      <inkml:brushProperty name="height" value="0.07938" units="cm"/>
      <inkml:brushProperty name="color" value="#FF0000"/>
    </inkml:brush>
  </inkml:definitions>
  <inkml:trace contextRef="#ctx0" brushRef="#br0">14918 9080 2588 0,'25'-3'0'15,"22"0"218"-15,-47 3 1 16,-14 6-90-16,14-6 0 16,-15-12-72-16,15 12 1 15,-7-18-99-15,17 2 0 16,8-6-60-16,8-6 1 16,9-4-126-16,7-5 0 15,3-3 257-15,1-2 0 16,5-1 82-16,-9 6 0 15,-3-1-110-15,-12 13 0 16,-9 5 20-16,-2 6 1 16,-9 5-49-16,-7 9 1 15,-2 31-46-15,-6 4 1 0,-5 12 12 16,1 11 1-16,-3 11-81 16,-2 6 0-16,2 8 151 15,0 2 1-15,-1 2 73 16,1-5 1-16,3-1-78 15,2-4 0-15,-1-2-70 16,4-13 0-16,1-12-149 16,4-8 1-16,-1 1-1275 15</inkml:trace>
  <inkml:trace contextRef="#ctx0" brushRef="#br0" timeOffset="1">14918 9969 2655 0,'28'-15'0'16,"19"-10"270"-16,-30 22 1 15,-12 11-122-15,13-8 1 16,3-3-206-16,10-5 0 16,10-4 51-16,8-1 0 15,9-4 142-15,11 2 0 16,7 0-76-16,-6 5 1 15,-1 1-89-15,-12 3 0 16,-6 2-101-16,-13 1 0 16,-8 0-192-16,-3 3 0 0,-3 0-1655 15</inkml:trace>
  <inkml:trace contextRef="#ctx0" brushRef="#br0" timeOffset="2">15814 8606 2476 0,'0'0'0'0,"-13"7"161"16,20-22 1-16,14-13-62 15,-6-4 1-15,1-11-57 16,-5-1 1-16,-7-9-12 16,-6 6 0-16,-9-3 22 15,-11 7 0-15,-11 5-5 16,-9 12 1-16,-9 2-101 0,-10 15 1 16,-11 6-332-16,-10 15 0 15,-8 12 596-15,-22 38 0 16,-21 33-211-16,12 2 1 15,4 11-227-15,9 24 1 16,8 23 302-16,19 7 1 16,11 13 36-16,27 12 0 15,20 10-120-15,20-25 1 16,21-14-70-16,24-17 1 16,19-16 325-16,26-26 0 15,25-25-347-15,13-47 1 16,22-40 274-16,4-24 0 15,13-32-274-15,-9-12 1 16,2-19 146-16,-6-16 0 16,-6-19 47-16,-24-5 1 15,-16-9-201-15,-41-1 1 16,-33-5 156-16,-40-5 1 0,-34-8-264 16,-33 6 0-16,-32-3 204 15,-1 38 1-15,-15 25 62 16,6 37 1-16,0 30-449 15,21 30 0-15,0-1-1315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7:32:10.87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1 286 20615,'0'0'1648,"0"0"-114,0 0-458,0 0-192,0 0-328,6-2-71,180-54 524,-47 40-3185,-24 16-2447,-6 14-3329,-90-10-448</inkml:trace>
  <inkml:trace contextRef="#ctx0" brushRef="#br0" timeOffset="1">501 1 19991,'0'3'174,"1"-1"-1,-1 1 0,1-1 0,0 1 0,0-1 0,0 1 1,0-1-1,0 0 0,1 0 0,-1 1 0,1-1 0,-1 0 1,1 0-1,0 0 0,0-1 0,0 1 0,0 0 0,0-1 1,0 1-1,0-1 0,1 0 0,-1 1 0,1-1 0,-1 0 1,1-1-1,-1 1 0,1 0 0,-1-1 0,1 1 0,-1-1 1,1 0-1,0 0 0,0 0-173,28 5-4,0 1 1,-1 2-1,0 1 0,0 2 1,-1 0-1,-1 2 0,0 2 1,1 1 3,-27-15-52,-1 0 1,1 0 0,-1 0 0,1 1 0,-1-1 0,1 1 0,-1-1 0,0 1-1,1-1 1,-1 1 0,0 0 0,0 0 0,0-1 0,-1 1 0,1 0 0,0 0 0,-1 0-1,1 0 1,-1 0 0,1 0 0,-1 0 0,0 0 0,0 0 0,0 0 0,0 0-1,0 0 1,-1 0 0,1 0 0,0 0 0,-1 0 0,0 0 0,1 0 0,-1-1-1,0 1 1,0 0 0,0 0 0,0-1 0,0 1 0,-1 0 0,1-1 0,-1 1 51,-68 76-2402,51-59 1540,14-14 579,-81 101-1635,63-52-2140,17-34-5296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7:32:10.87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 1 20439,'-10'799'5038,"10"-768"-5305,5 100 1321,6-43-6027,-8-74-9622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7:32:10.87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298 549 20887,'-9'-93'3971,"14"39"-4446,-9 26-307,-1 1 0,-2 0-1,0 0 1,-2 0 0,-1 1 0,-1 0-1,-1 0 1,-1 2 0,-1 0 0,-1 0-1,-2 1 1,0 1 0,-1 1 0,-7-6 782,24 26 54,0-1 1,0 1 0,0-1-1,0 1 1,0-1 0,-1 1-1,1 0 1,-1-1 0,1 1 0,0 0-1,-1 0 1,0 0 0,1 0-1,-1 0 1,0 1 0,1-1-1,-1 0 1,0 1 0,0 0-1,0-1 1,1 1 0,-1 0 0,0 0-1,0 0 1,0 0 0,0 0-1,0 0 1,1 0 0,-1 1-1,0-1 1,0 1 0,0-1-1,1 1 1,-1 0 0,0 0 0,1-1-1,-1 1 1,1 0 0,-1 1-1,1-1 1,-1 0 0,1 0-1,0 1 1,-1-1 0,1 1 0,0-1-1,0 1 1,0-1 0,0 1-1,0 0-54,-20 94 571,34 312-966,0-248 102,31 673 5867,-74-961-4230,-21-263-746,51 389-589,0 0-1,-1 0 1,1 1 0,0-1 0,0 0 0,0 0 0,0 0 0,1 0 0,-1 1 0,0-1-1,1 0 1,-1 0 0,1 1 0,0-1 0,-1 0 0,1 1 0,0-1 0,0 0 0,0 1-1,0-1 1,1 1 0,-1 0 0,0-1 0,0 1 0,1 0 0,-1 0 0,1 0 0,-1 0 0,1 0-1,0 0 1,-1 0 0,1 0 0,0 1 0,0-1 0,-1 1 0,1-1 0,0 1 0,0 0-1,0 0 1,-1 0 0,1 0 0,0 0 0,0 0 0,0 0 0,0 0 0,-1 1 0,1-1 0,0 1-1,0-1 1,-1 1 0,1 0 0,0 0 0,-1 0 0,1 0 0,-1 0 0,1 0 0,-1 0-1,1 0 1,-1 1 0,0-1 0,0 0 0,0 1 0,0-1 0,0 1 0,0-1 0,0 1 0,0 0-1,0-1 1,-1 1 0,1 0-9,67 42-1526,-20-18-3862,-15-10-6045</inkml:trace>
  <inkml:trace contextRef="#ctx0" brushRef="#br0" timeOffset="1">464 1064 16855,'-1'0'66,"0"0"0,1 0 0,-1 0 0,1 0 0,-1 0 0,1 0 0,-1-1 0,0 1 0,1 0 0,-1 0 0,1-1 0,-1 1 0,1 0 0,-1-1-1,1 1 1,-1-1 0,1 1 0,0 0 0,-1-1 0,1 1 0,-1-1 0,1 1 0,0-1 0,0 0 0,-1 1 0,1-1 0,0 1 0,0-1-1,0 1 1,-1-1 0,1 0 0,0 1 0,0-1 0,0 1 0,0-1 0,0 0 0,0 1 0,0-1 0,0 1 0,1-1 0,-1 0 0,0 1-1,0-1 1,0 1 0,1-1 0,-1 1 0,0-1 0,1 1 0,-1-1 0,0 1 0,1-1 0,-1 1 0,1-1 0,-1 1 0,1-1 0,-1 1-1,0 0 1,1-1 0,0 1 0,-1 0 0,1 0 0,-1-1 0,1 1 0,-1 0 0,1 0 0,0 0 0,-1 0-66,14-31 1492,-49 49-584,20-6-994,0 1 0,2 1 0,-1 1 1,2 0-1,0 0 0,1 1 1,0 1-1,1 0 0,1 0 0,1 1 1,1 0-1,0 0 0,1 1 1,0 4 85,5-20-26,-1 0 0,1 0 0,0 0 0,1 0 0,-1 0 0,0 1 0,1-1 0,0 0 1,0 0-1,0 0 0,0 1 0,0-1 0,1 0 0,-1 0 0,1 0 0,0 1 0,0-1 0,0 0 0,0 0 1,1 0-1,-1-1 0,1 1 0,0 0 0,0 0 0,0-1 0,0 1 0,0-1 0,0 0 0,1 0 1,-1 0-1,1 0 0,-1 0 0,1 0 0,0 0 0,0-1 0,0 0 0,0 1 0,0-1 0,0 0 1,0-1-1,0 1 0,0 0 0,1-1 0,-1 0 0,0 0 0,0 0 0,0 0 0,1 0 0,-1-1 0,0 1 1,0-1-1,0 0 0,0 0 0,0 0 0,0 0 0,0-1 0,0 1 0,0-1 0,0 0 0,-1 1 1,1-1-1,-1-1 0,1 1 26,6-8 91,0 0 1,0-1-1,-1 0 0,-1 0 1,0-1-1,0 0 1,-1 0-1,-1 0 0,0-1 1,-1 0-1,0 0 1,-1 0-1,0 0 0,-1-1 1,0 1-1,-2-1 1,1 1-1,-2-1 0,0 1 1,-1-10-92,2 16 169,17 246-1906,-6-214-2735,-5-15-6693</inkml:trace>
  <inkml:trace contextRef="#ctx0" brushRef="#br0" timeOffset="2">637 1094 19719,'-4'30'315,"1"-18"87,0 0-1,1 1 1,1-1 0,0 0 0,0 1-1,1-1 1,1 1 0,0-1 0,1 1 0,0-1-1,1 0 1,0 0 0,1 0 0,0 0 0,5 8-402,-4-17 27,0-1 1,1 0 0,-1 0 0,1 0-1,0-1 1,-1 0 0,1 0 0,0 0-1,0-1 1,-1 0 0,1 0 0,0 0 0,0-1-1,0 0 1,-1 0 0,1-1 0,-1 1-1,1-1 1,-1 0 0,1-1 0,-1 1-1,0-1 1,0 0 0,0 0 0,-1-1 0,1 0-1,-1 1 1,0-2 0,0 1 0,0 0-1,0-1 1,-1 1 0,0-1 0,0 0 0,1-1-28,47-131-1721,-48 74-8621,-3 55 732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7:32:10.88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309 19 20439,'-18'-8'3719,"-3"-3"-4342,5 17 746,1 1 0,0 0 0,0 1-1,0 0 1,1 1 0,0 1-1,1 0 1,0 1 0,1 0 0,0 1-1,0 1 1,2-1 0,-1 2 0,2 0-1,0 0 1,0 0 0,1 3-123,5-12 18,-1-1-138,0-1 1,0 1 0,1 0-1,-1 0 1,1 1 0,0-1-1,0 1 1,1-1 0,-1 1-1,1 0 1,0 0 0,1 0-1,-1 0 1,1 0 0,0 0-1,0 0 1,0 1 0,1-1-1,0 0 1,0 1 0,0-1-1,1 0 1,0 0-1,0 1 1,0-1 0,0 0-1,1 0 1,0 0 0,0 0-1,1-1 1,-1 1 0,1 0-1,0-1 1,3 4 119,85 53-2782,-76-54 3057,-1 1 1,0 0 0,-1 1 0,0 1 0,-1 0 0,1 1 0,-2 0 0,0 0 0,0 1 0,-1 1 0,-1 0 0,4 6-276,1 78-1640,-52 11 225,34-101 1640,0 1 1,0-1-1,-1 0 0,-1 0 0,1-1 0,-1 1 0,0-1 0,0 0 1,-1-1-1,0 0 0,0 0 0,0 0 0,-1-1 0,1 0 0,-1 0 1,0-1-1,0 0 0,0 0 0,-3 0-225,-24-16-1315,29-43-7010,9 23-249</inkml:trace>
  <inkml:trace contextRef="#ctx0" brushRef="#br0" timeOffset="1">520 475 21239,'-44'16'2335,"77"-24"72,131-57-5195,-67 1 4606,-94 63-1849,0-1-1,-1 1 1,0-1-1,1 1 0,-1-1 1,0 0-1,0 0 1,0 0-1,0 0 1,0-1-1,0 1 1,-1 0-1,1-1 0,-1 1 1,0-1-1,1 1 1,-1-1-1,-1 0 1,1 0-1,0 1 0,0-1 1,-1 0-1,0 0 1,1 0-1,-1 0 1,0 1-1,-1-1 1,1 0-1,0 0 0,-1 0 1,0 0-1,1 1 1,-1-1-1,0 0 1,-1 1-1,1-1 0,0 1 1,-1-1-1,1 1 1,-1-1-1,0 1 1,0 0-1,0 0 1,0 0-1,0 0 0,0 0 1,0 0-1,-1 1 1,1-1-1,-1 1 1,1 0-1,-1 0 0,0 0 1,1 0-1,-1 0 1,0 0-1,0 1 1,0-1-1,1 1 1,-1 0-1,0 0 0,0 0 1,0 0-1,0 0 1,0 0-1,1 1 1,-1 0 31,-12 3 293,0 1 0,1 1 0,0 0 0,0 1 1,0 1-1,1 0 0,0 1 0,1 0 0,0 1 0,0 0 1,1 1-1,-6 8-293,6-7 5,0 0 1,1 1-1,1 0 1,0 1-1,1 0 1,1 0-1,0 1 1,0 0-1,2 0 1,0 0-1,1 1 1,0 0-1,1 0 1,1 0-1,1 0 1,0 0-1,1 0 1,0 0-1,2 1-5,-2-13-102,1 0 0,0 0 0,0-1 0,0 1 0,0 0 1,0-1-1,1 1 0,0-1 0,0 1 0,0-1 0,0 0 0,0 0 0,1 0 0,-1 0 0,1 0 0,0 0 0,0-1 0,0 1 0,0-1 0,0 0 0,1 0 0,-1 0 0,1 0 0,-1-1 1,1 1-1,-1-1 0,1 0 0,0 0 0,0 0 0,0-1 0,0 0 0,-1 1 0,1-1 0,1 0 102,139-28-4548,-112 18 3904,19-4-11729</inkml:trace>
  <inkml:trace contextRef="#ctx0" brushRef="#br0" timeOffset="2">1189 293 20439,'-74'30'5826,"11"-8"-5357,57-19-556,-1 0 1,1 0 0,0 0-1,0 0 1,1 1 0,-1 0-1,1 1 1,0-1-1,0 1 1,0 0 0,0 0-1,1 0 1,0 1-1,0-1 1,1 1 0,-1 0-1,1 0 1,0 1 0,1-1-1,0 1 1,0-1-1,0 1 1,1 0 0,-1 5 86,5-9-104,0 0 0,1 1 0,-1-1 0,1-1 0,-1 1 0,1 0 0,0-1 1,0 0-1,0 0 0,0 0 0,0 0 0,1-1 0,-1 0 0,1 0 0,-1 0 0,1 0 1,-1-1-1,1 1 0,-1-1 0,1 0 0,-1-1 0,1 1 0,-1-1 0,1 0 1,-1 0-1,1 0 0,-1-1 0,0 1 0,0-1 0,0 0 0,0 0 0,0-1 0,0 1 1,0-1-1,1-1 104,35-51-272,-4 196-5056,2 18 3581,-21 0 5684,-18-146-3454,0 0-1,-1 0 1,-1 0-1,0 0 0,-1 0 1,0-1-1,-1 0 0,0 1 1,-1-2-1,0 1 0,-1-1 1,0 0-1,-1 0 1,0-1-1,-1 0 0,0 0 1,-1-1-483,3-3 70,0 0 0,0 0 0,-1 0 1,0-1-1,0-1 0,0 1 1,-1-1-1,0-1 0,1 1 0,-1-1 1,0-1-1,-1 0 0,1 0 1,0-1-1,-6 0-70,-36-18-71,50-6-3631,7 7-12267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7:32:10.88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140 0 21151,'3'17'0,"-1"8"1432,-2-2 8,0 0-584,-2 12 0,-1 5-600,2 4 8,-3 5-664,-1 1 0,0 5-304,0-2 8,1 2 296,3-13 0,1-9-872,0-5 8,0-8-2056,0-4 9,0 0-5953</inkml:trace>
  <inkml:trace contextRef="#ctx0" brushRef="#br0" timeOffset="1">1 357 20615,'10'18'0,"9"13"1688,-19-31 8,8-20-592,2 5 8,6-6-1632,8 5 8,10 1-464,-3 4 0,0 4 2128,6 0 8,4 6-1472,-7 2 8,1 2-17839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7T18:55:28.958"/>
    </inkml:context>
    <inkml:brush xml:id="br0">
      <inkml:brushProperty name="width" value="0.05292" units="cm"/>
      <inkml:brushProperty name="height" value="0.05292" units="cm"/>
      <inkml:brushProperty name="color" value="#002855"/>
    </inkml:brush>
  </inkml:definitions>
  <inkml:trace contextRef="#ctx0" brushRef="#br0">31313 2487 2476 0,'0'0'161'0,"0"0"1"15,0 0-56-15,0 0 0 16,0 0-80-16,0 0 0 15,0 0-52-15,0 0 1 0,0 0 6 16,0 0 1-16,0 0 16 16,0 0 1-16,4 21-4 15,2-5 1-15,-3 4-16 16,3 2 0-16,3-1 60 16,-5 1 1-16,1-2-43 15,5 9 0-15,-3-1-12 16,4 7 1-16,2-1 53 15,-4 2 1-15,0 2-1 16,-3-4 1-16,3 0-42 0,-5 2 1 16,-2-2-1-16,-2-1 1 15,-6-3-8-15,6 8 1 16,0 7-56-16,0-2 0 16,0 6 53-16,-4-8 0 15,3 1 9-15,-7-4 0 16,3-1 1-16,1 5 1 15,-2-3-23-15,1 1 0 16,1 0-21-16,-5 5 0 16,0 5 18-16,0-5 1 15,-1-2 18-15,1 6 0 16,-2-4-58-16,-2 2 1 16,4-2 61-16,-4 2 1 15,-2-2 51-15,0 9 1 16,-3 3 71-16,5-8 1 15,-2-6 22-15,0 6 1 16,-7 5-46-16,4-6 0 0,3 3-71 16,0 5 0-16,2 3-29 15,0-1 0-15,2-1 23 16,-2-5 1-16,1-3-24 16,-3-4 0-16,0 2-29 15,-2 5 0-15,-1 2-68 16,-6 2 0-16,-4 0-29 15,1-6 1-15,-1-3 26 16,-5 2 1-16,1-3 204 16,-1 5 0-16,3 1 25 0,-1 4 1 15,2 2-41-15,3-3 1 16,5 1-44-16,-1-11 1 16,0-5-44-16,-6 3 0 15,1 2-50-15,1-5 1 16,0-6-52-16,2 7 0 15,0 2-31-15,-4 1 0 16,-3 1 16-16,1-4 1 16,3-3 303-16,-5-2 1 15,5-4-45-15,-7 3 1 16,-3 1-92-16,6-8 0 16,5-4-57-16,-5 3 1 15,-2-2-72-15,1-3 0 16,3-3-35-16,-1 1 1 15,1-2 50-15,6-3 1 16,5-5 44-16,3-1 0 0,6-3 1 16,0-1 0-16,-1-1 7 15,10-4 1-15,-9 7-26 16,9-7 0-16,-11 4 62 16,11-4 1-16,-9 1 19 15,2 1 1-15,-3 2-14 16,1-1 0-16,-2 3-77 15,2-1 0-15,0-1-143 16,1 1 1-16,-1-1-236 16,9-4 0-16,0 0-1068 15</inkml:trace>
  <inkml:trace contextRef="#ctx0" brushRef="#br0" timeOffset="1">29715 6129 2521 0,'0'0'0'0,"9"6"194"15,-9-6 1-15,7 9-80 16,-5 0 0-16,-2 1-36 15,-2 5 1-15,-2 1-87 16,1 6 1-16,3 3 2 16,-6 5 1-16,1 5-2 15,-3 4 0-15,6 4-8 16,-5 4 0-16,2 2 9 0,-1-4 1 16,2 0 13-16,1-9 1 15,-3-7-12-15,6-4 1 16,4-5-12-16,1-8 0 15,1-8-28-15,3-9 1 16,6-12-77-16,-2-1 0 16,3-5-103-16,1 1 1 15,1 1 300-15,5-3 0 16,1 1 98-16,7-1 0 16,2-1-17-16,0 2 1 15,4 1-91-15,-3 2 0 16,-3 2-125-16,-7 4 1 15,2 3-204-15,-2 2 1 16,0 0-1775-16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7T18:55:38.612"/>
    </inkml:context>
    <inkml:brush xml:id="br0">
      <inkml:brushProperty name="width" value="0.05292" units="cm"/>
      <inkml:brushProperty name="height" value="0.05292" units="cm"/>
      <inkml:brushProperty name="color" value="#002855"/>
    </inkml:brush>
  </inkml:definitions>
  <inkml:trace contextRef="#ctx0" brushRef="#br0">23436 2657 2331 0,'0'0'90'16,"0"0"0"-16,25-3-82 15,-12 0 0-15,2 2-94 16,2 0 1-16,-1 1-110 16,3 0 1-16,-1 0 98 15,4 1 1-15,4 0 315 16,0 2 0-16,4-1-30 15,-1 2 1-15,4-2-69 16,1 2 1-16,3 1-118 16,0-1 0-16,0 0-256 15,3 1 1-15,3-1-101 0,1 4 1 16,0-1 700-16,6 3 0 16,0 1-168-16,0-1 0 15,1 2-185-15,14 0 1 16,7 3-361-16,-7-4 0 15,-3-1 585-15,-1-1 1 16,-2 1 4-16,-11-1 1 16,-7-1-199-16,3 0 0 15,-1-1-126-15,1 2 0 16,0 0-259-16,12 4 0 16,5 3 664-16,-4-1 0 15,2 0-129-15,-13 1 0 16,-9 1-136-16,0 0 1 15,-2 1-178-15,4 0 1 16,0-1-144-16,1 0 0 16,-1-1 415-16,5-2 1 0,1 1 83 15,-3 3 1-15,-1-1-128 16,3 1 0-16,-3 1-40 16,3 8 0-16,4 7-197 15,-11-8 1-15,-4-4-93 16,-1 1 0-16,-1-3 195 15,-2 2 1-15,-1 0 227 16,7 1 1-16,0 0-13 16,0 1 1-16,2 0-114 15,2 11 0-15,4 8-62 0,-12-13 0 16,-7-5-42-16,4 0 0 16,3-4-82-16,-3 1 1 15,-1 0-57-15,1 3 1 16,0-3 239-16,-1 4 0 15,1 1 57-15,-2-1 0 16,5 1 8-16,-3-2 0 16,-4-1-31-16,0-1 1 15,-5 1-59-15,-1-3 1 16,-3-1-36-16,-2 0 0 16,-4 0-8-16,4 4 0 15,-2 2-30-15,-4-4 0 16,-1-2 23-16,-2-2 0 15,-4-2 5-15,0-1 1 16,-4-3 6-16,8 0 0 16,-3 0 1-16,1 0 1 0,0-1 10 15,-2-2 0-15,0 1-21 16,0-3 1-16,7 0-105 16,-7-7 0-16,8 1-539 15,-1-3 0-15,1-2-559 16</inkml:trace>
  <inkml:trace contextRef="#ctx0" brushRef="#br0" timeOffset="1">26491 4161 2420 0,'0'0'0'0,"0"0"178"16,0 0 0-16,0 0-66 15,0 0 1-15,0 0-82 0,0 0 0 16,0 0-77-16,0 0 1 16,0 0 39-16,0 0 0 15,0 0 6-15,0 0 0 16,0 0 37-16,0 0 1 16,20 18-31-16,-5-8 1 15,0 1 24-15,2 1 0 16,-3 2-15-16,-4-2 0 15,-5 1 1-15,8 0 0 16,2 1-22-16,-2-2 1 16,1-1 5-16,-2 0 0 15,-1-1 39-15,-2 0 0 16,0-1-36-16,0-1 1 16,1-2 16-16,-3-3 0 0,0-2-15 15,-1-2 1-15,3-2 16 16,-2-1 1-16,-3-4-19 15,4-2 1-15,3-2-6 16,-4 0 0-16,-1-1-1 16,-1-1 0-16,-1 0 0 15,-1 1 0-15,1 0-6 16,-2 2 1-16,2 1-68 16,-1 3 1-16,-1 2-128 15,7-1 1-15,1 1-1823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7T18:52:33.756"/>
    </inkml:context>
    <inkml:brush xml:id="br0">
      <inkml:brushProperty name="width" value="0.05292" units="cm"/>
      <inkml:brushProperty name="height" value="0.05292" units="cm"/>
      <inkml:brushProperty name="color" value="#002855"/>
    </inkml:brush>
  </inkml:definitions>
  <inkml:trace contextRef="#ctx0" brushRef="#br0">29096 17278 2454 0,'0'0'0'15,"0"0"176"-15,0 0 0 16,19-18-85-16,-10 13 0 16,-4 5-47-16,5 0 0 15,-5 0-102-15,4 0 1 0,1-2 25 16,-1-6 0-16,2-7-57 16,0-2 1-16,6-3-63 15,-1-5 0-15,6 0-57 16,0 1 0-16,2-2 271 15,0 1 0-15,2 0 92 16,-2 1 1-16,0-4-15 16,6-2 1-16,-2-2-27 15,-1-2 0-15,1-11 2 16,-2 4 1-16,-2-5-85 0,3 0 0 16,-3 2-26-1,2-4 1-15,-2-3-179 0,0 3 0 16,8-1-126-16,-3-1 0 15,-1-2 461-15,0 3 1 16,-1-1 0-16,5-3 0 16,-3-5-29-16,-1 2 0 15,0 4-33-15,-4 5 1 16,-6-2-54-16,1-3 0 16,-1 5-50-16,0-2 0 15,-3-1-8-15,2 1 1 16,-6 5-4-16,2-11 1 15,2-6 10-15,-6 2 1 16,0-9-1-16,-3 9 0 16,-5-2-9-16,1-4 1 15,-2-3-8-15,6-5 1 16,-2-1 13-16,-1-10 1 0,3-5-4 16,1 8 1-16,1 1-67 15,1 9 1-15,4-3 11 16,-4-3 1-16,0-4 79 15,-3-1 0-15,-3-2 22 16,1 7 0-16,-2 3-43 16,2 3 0-16,-1 5-1 15,-1-1 1-15,-2 2 4 16,0 9 1-16,0 7 42 16,-2-1 1-16,-1 5-5 0,3 5 1 15,-4 9-2-15,-2 3 0 16,1 9-30-16,-2 4 0 15,1 6-59-15,6 9 1 16,-4-10-116-16,4 10 1 16,10 4-138-16,-3 6 1 15,-2 1-1540-15</inkml:trace>
  <inkml:trace contextRef="#ctx0" brushRef="#br0" timeOffset="765.858">29840 13903 2499 0,'0'0'0'15,"0"13"175"-15,0-13 0 16,0 12-48-16,0-12 0 16,0 15-59-16,0-15 1 15,0 0-107-15,0 0 0 16,0 0 38-16,0 0 1 15,0 0 39-15,6-12 0 16,1-8-38-16,2-7 0 16,2-9-3-16,2 2 1 15,4-6 62-15,-1-9 1 16,3-7-12-16,3-3 0 16,-3-9-36-16,3 4 1 0,-4 1-15 15,2-4 1-15,8-5-73 16,-4 8 0-16,4 2 2 15,-6 10 1-15,-4 8-22 16,-3 14 0-16,0 12 46 16,2 14 0-16,-6 8 5 15,2 14 0-15,-8 12 53 16,4-1 1-16,1 7-56 16,-1 1 0-16,0 0 106 15,4-3 1-15,2 0 51 16,7-2 0-16,2 1-20 0,4-2 0 15,5 2-40-15,-9 2 0 16,-6-1-73-16,1-4 1 16,-6-4-134-16,2-5 1 15,-3-6-666-15,12-14 1 16,-1 2-86-16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2T17:30:39.0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223 14 20439,'-13'-6'3719,"-2"-2"-4342,3 12 746,1 1 0,0 0 0,1 1-1,-1 0 1,1 0 0,0 1-1,0 1 1,1 0 0,0 0 0,1 1-1,-1-1 1,2 2 0,-1-1 0,1 1-1,1 1 1,0-1 0,0 2-123,3-8 18,0-2-138,0 1 1,1 0 0,-1 0-1,1 0 1,0 0 0,0 0-1,0 0 1,0 0 0,0 1-1,0-1 1,1 1 0,0 0-1,0-1 1,0 1 0,0 0-1,0 0 1,1-1 0,0 1-1,0 0 1,0 0 0,0 0-1,0-1 1,1 1-1,0 0 1,0 0 0,0-1-1,0 1 1,0 0 0,1-1-1,-1 0 1,1 1 0,0-1-1,0 0 1,3 3 119,61 38-2782,-56-39 3057,0 1 1,0 0 0,0 0 0,-1 1 0,0 0 0,0 1 0,-1 0 0,0 1 0,0-1 0,-1 1 0,0 1 0,2 4-276,1 55-1640,-37 9 225,24-73 1640,0 1 1,0-1-1,-1 0 0,1 0 0,-1 0 0,-1-1 0,1 1 0,-1-1 1,1 0-1,-1 0 0,0-1 0,-1 1 0,1-1 0,0 0 0,-1-1 1,0 1-1,0-1 0,0 0 0,-1 0-225,-18-11-1315,20-31-7010,8 15-249</inkml:trace>
  <inkml:trace contextRef="#ctx0" brushRef="#br0" timeOffset="380.979">375 342 21239,'-32'12'2335,"56"-17"72,94-42-5195,-47 0 4606,-69 46-1849,-1 0-1,1 0 1,0 0-1,0 0 0,-1 0 1,1-1-1,-1 1 1,1-1-1,-1 1 1,0-1-1,1 1 1,-1-1-1,0 0 0,0 0 1,0 0-1,0 1 1,-1-1-1,1 0 1,0 0-1,-1 0 0,0 0 1,1 0-1,-1 0 1,0-1-1,0 1 1,0 0-1,0 0 1,0 0-1,-1 0 0,1 0 1,0 0-1,-1 0 1,0 0-1,1 0 1,-1 0-1,0 0 0,0 1 1,0-1-1,0 0 1,-1 0-1,1 1 1,0-1-1,-1 1 1,1-1-1,-1 1 0,1 0 1,-1-1-1,0 1 1,1 0-1,-1 0 1,0 0-1,0 0 0,0 1 1,0-1-1,0 0 1,0 1-1,0 0 1,0-1-1,0 1 1,0 0-1,0 0 0,0 0 1,0 0-1,0 0 1,0 1-1,0-1 1,-1 0 31,-7 4 293,-1-1 0,1 1 0,0 1 0,0 0 1,0 0-1,0 1 0,1 1 0,0-1 0,0 1 0,1 1 1,0-1-1,-5 7-293,5-5 5,1 0 1,0 0-1,0 1 1,1-1-1,0 2 1,0-1-1,1 0 1,1 1-1,0 0 1,0 0-1,1 0 1,1 1-1,0-1 1,0 1-1,1-1 1,1 1-1,-1 0 1,2-1-1,0 2-5,-1-11-102,1 1 0,-1 0 0,1 0 0,0-1 0,0 1 1,0 0-1,0-1 0,0 1 0,1-1 0,-1 0 0,1 1 0,-1-1 0,1 0 0,0 0 0,0 0 0,0 0 0,0 0 0,0 0 0,1-1 0,-1 1 0,0-1 0,1 1 0,-1-1 0,1 0 1,-1 0-1,1 0 0,0 0 0,0-1 0,-1 1 0,1-1 0,0 1 0,0-1 0,0 0 0,0 0 102,101-20-4548,-81 13 3904,14-3-11729</inkml:trace>
  <inkml:trace contextRef="#ctx0" brushRef="#br0" timeOffset="959.435">858 211 20439,'-54'22'5826,"9"-6"-5357,40-14-556,1 0 1,-1 0 0,1 0-1,0 1 1,0 0 0,0 0-1,0 0 1,0 0-1,0 0 1,1 1 0,0 0-1,0 0 1,0-1-1,0 2 1,0-1 0,1 0-1,0 1 1,0-1 0,0 1-1,0-1 1,1 1-1,0 0 1,0 0 0,0 4 86,3-7-104,0 0 0,0 1 0,1-1 0,-1 0 0,1 0 0,0 0 0,0-1 1,-1 1-1,1-1 0,0 1 0,1-1 0,-1 0 0,0 0 0,0 0 0,0-1 0,0 1 1,1-1-1,-1 0 0,0 0 0,1 0 0,-1 0 0,0 0 0,0-1 0,1 0 1,-1 1-1,0-1 0,0 0 0,0-1 0,0 1 0,0 0 0,0-1 0,0 0 0,-1 1 1,1-1-1,1-2 104,25-35-272,-4 141-5056,3 12 3581,-15 1 5684,-14-106-3454,0 1-1,-1-1 1,1 1-1,-2-1 0,1 0 1,-1 0-1,-1 0 0,0 0 1,0-1-1,0 1 0,-1-1 1,-1 0-1,1-1 1,-1 1-1,-1-1 0,1 0 1,-1 0-483,2-3 70,0 1 0,-1-1 0,1 0 1,-1-1-1,0 1 0,0-1 1,0 0-1,0-1 0,-1 1 0,1-1 1,-1-1-1,1 1 0,-1-1 1,0 0-1,-3 0-70,-27-14-71,36-3-3631,6 5-12267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7T18:54:59.264"/>
    </inkml:context>
    <inkml:brush xml:id="br0">
      <inkml:brushProperty name="width" value="0.05292" units="cm"/>
      <inkml:brushProperty name="height" value="0.05292" units="cm"/>
      <inkml:brushProperty name="color" value="#002855"/>
    </inkml:brush>
  </inkml:definitions>
  <inkml:trace contextRef="#ctx0" brushRef="#br0">21272 18151 2308 0,'0'0'149'0,"0"0"1"16,-4-15-100-16,4 2 0 16,0 1-2-16,0 2 0 15,2-5-50-15,2-13 0 16,3-10 3-16,6-8 1 16,4-3 70-16,3-1 0 15,2-2-39-15,2 2 0 16,2-2-14-16,2 2 1 0,-1-1-78 15,-1 2 0-15,0 6-73 16,0-9 1 0,0-2-23-16,1-7 1 0,3-5-19 15,1 7 1-15,1-9 387 16,5 9 1-16,3-3-36 16,1 0 1-16,1 2-99 15,1-4 1-15,-1-3-93 16,-3 5 0-16,0-6-123 15,0 2 1-15,-2 1-55 16,3 1 1-16,3 2 353 0,12-17 1 16,10-6-24-16,-8 1 1 15,-4 0-76-15,-6 1 0 16,-7 4-133-16,-3 20 1 16,-4 10-273-16,4-4 0 15,2 4 559-15,3-4 1 16,6 1-85-16,13-20 0 15,11-12-120-15,-9 4 0 16,-2-1-188-16,-6 8 1 16,-1 7 143-16,0 4 1 15,-1 4 207-15,2 7 0 16,5 2-152-16,-5-9 1 16,-2-4-114-16,-10 12 0 15,-8 6-203-15,6-6 1 16,-1-2 548-16,19-10 1 15,13-5-168-15,-7 7 0 0,0 4-139 16,-8-12 1-16,-5-3-230 16,1-1 1-16,-1-2 452 15,5 6 0-15,4 3-60 16,-2 6 1-16,2 3-126 16,-2-2 1-16,0 1-331 15,-4-1 0-15,1-1 481 16,1-3 1-16,2 0 17 15,0 0 0-15,0 3-119 16,-3 0 1-16,-1 1-198 0,0 4 0 16,-1 2 53-1,5 2 0-15,6 1 300 0,-1-1 0 16,6 0-195-16,-5-9 1 16,0-8-272-16,-4 5 1 15,-2 2 397-15,2 11 0 16,0 6 33-16,-2 0 0 15,-2 6-164-15,-2 0 1 16,-3 0-175-16,-2 0 1 16,-4-1-9-16,-9 10 0 15,-8 0 322-15,5 3 0 16,-1 0-3-16,-2 3 1 16,2 0-68-16,-1-2 1 15,1-1-20-15,-3 0 0 16,-1 0-96-16,-1 2 0 15,0 3-30-15,-4 1 0 0,-2 1 4 16,-6 3 0-16,-3 3 50 16,2 2 0-16,-4 0 10 15,-4 2 0-15,-3 1 5 16,-4 7 0-16,0 0-10 16,0 0 1-16,8-9-92 15,-8 9 1-15,14-16-179 16,-8 10 0-16,3-3-1312 15</inkml:trace>
  <inkml:trace contextRef="#ctx0" brushRef="#br0" timeOffset="1">25834 11842 2342 0,'11'-2'0'0,"9"0"63"16,-1-3 0-16,3-5-97 16,-2 2 1-16,0 1 31 0,3 2 1 15,-3 0 56-15,2 0 0 16,0 1 40-16,2-2 1 16,4 1-3-16,1 1 1 15,3 1-56-15,-1 0 1 16,-1-2-64-16,-3 0 1 15,5-3-113-15,-1 4 0 16,2-1-182-16,1 0 0 16,-1-3 253-16,-5-1 0 15,-1-1 221-15,-1 0 0 16,0-1-12-16,-2 2 0 16,-2 2-21-16,0 1 1 15,-1 6-5-15,-3-3 0 16,1 2-109-16,-1-4 0 15,-1-1 33-15,-3 6 0 16,1 6-63-16,-6 0 0 0,-5 3 21 16,0 3 0-16,-4 3-34 15,-2 2 1-15,-4 5-20 16,-3 3 1-16,-9 2 4 16,-1 6 1-16,-3 2-143 15,-4 2 1-15,-5 0-41 16,3 6 0-16,4 1 415 15,0 3 1-15,2 5-65 16,4-8 1-16,5-4 13 16,2-3 0-16,1-4-189 15,5-4 0-15,3-4-296 0,6 0 1 16,-1 0-988-16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21T23:49:12.670"/>
    </inkml:context>
    <inkml:brush xml:id="br0">
      <inkml:brushProperty name="width" value="0.07938" units="cm"/>
      <inkml:brushProperty name="height" value="0.07938" units="cm"/>
      <inkml:brushProperty name="color" value="#FFC000"/>
    </inkml:brush>
  </inkml:definitions>
  <inkml:trace contextRef="#ctx0" brushRef="#br0">14762 8243 2633 0,'0'0'0'0,"0"0"145"0,0 0 0 16,-27-9-139-16,10 5 1 15,-3-1-119-15,-3 1 1 16,-1-1-183-16,-3 5 1 15,-5 2 468-15,1 9 0 16,-2 5-58-16,-2 4 1 16,0 5-115-16,-4 5 0 15,0 8-82-15,2 0 0 16,4 3-105-16,-2 3 1 16,-2 1-78-16,4 3 1 15,1 5 22-15,3 17 0 16,3 13 358-16,11-11 0 15,8-2 46-15,9-18 0 16,9-11 70-16,2-3 0 16,5-5-70-16,8 1 1 0,7 0-76 15,2 0 0-15,4-1-83 16,-2-8 1-16,2-5-235 16,3-13 1-16,2-11 56 15,4-8 0-15,2-12 511 16,4-5 1-16,3-5-252 15,10-14 1-15,8-12-214 16,-14 1 1-16,-5-4-91 16,-16 0 1-16,-8-2 186 0,-14 13 1 15,-11 7 98-15,-3 2 1 16,-4 3 35-16,-7-1 0 16,-6 1 80-16,-6 6 1 15,-5 1-76-15,-5 4 1 16,-6 4-114-16,-6 5 0 15,-7 4-308-15,-2 5 0 16,-5 4 415-16,-15 7 0 16,-12 4 43-16,14 5 0 15,4 3-180-15,10 3 0 16,10-1-154-16,-3 2 0 16,3 2 51-16,2 4 0 15,3 3 308-15,4 2 0 16,2 4-77-16,3 3 1 15,4 6-25-15,4 7 1 16,4 7-77-16,3-2 0 16,6 0 3-16,5-3 0 0,6-3-120 15,9-2 0-15,7-7-281 16,12-2 0-16,10-5 750 16,8-5 0-16,10-7-240 15,3-3 1-15,3-6-417 16,16-6 0-16,10-3 466 15,-7-3 1-15,-2-6 12 16,-5-6 1-16,-6-6-190 16,-14-3 1-16,-10-1-360 15,2-7 0-15,-2-4 405 0,6-16 0 16,5-15 195-16,-15 4 0 16,-7-4-177-16,-18 15 0 15,-17 9-104-15,-5-2 0 16,-10 3-150-16,-6 3 1 15,-4 1 392-15,-10 4 0 16,-8 3-4-16,-16 4 0 16,-15 2-263-16,0 11 0 15,-5 5-100-15,3 9 1 16,1 7 426-16,1 5 0 16,2 6-284-16,2 2 0 15,-1 2-179-15,5 7 0 16,3 3 267-16,4 4 0 15,4 5 108-15,7 6 0 16,7 6-126-16,10 8 0 16,7 7-53-16,11-14 0 15,11-7 17-15,7 2 0 0,10-3-207 16,7 3 0-16,8 0-124 16,16 6 0-16,15 5 668 15,7-10 1-15,12-5-250 16,-1-12 0-16,4-12-518 15,-2-12 1-15,2-10 835 16,4-10 0-16,2-11-387 16,-4-14 0-16,0-14-251 15,-10 1 1-15,-3-5 514 16,-11-2 1-16,-7-5-234 0,-12-4 1 16,-10-3-15-16,-16-2 0 15,-12-4-35-15,-15 4 0 16,-13 1-246-16,-7 8 0 15,-8 3 51-15,-2 1 0 16,-5-1 543-16,-4 6 0 16,-3 3-241-16,-3 10 1 15,1 8-193-15,-6 4 1 16,-2 7-173-16,-1 8 1 16,-1 4 518-16,4 10 1 15,4 5-206-15,9 4 1 16,5 5-128-16,1 10 0 15,-1 8-249-15,-10 16 1 16,-6 15 280-16,7 2 1 16,4 5 283-16,11 5 1 15,11 8-248-15,10-6 0 0,10-2-64 16,15-8 0-16,13-8-9 16,14-7 0-16,13-7 339 15,10-6 1-15,13-7-261 16,1-12 1-16,2-9-450 15,3-10 1-15,3-6 855 16,-2-8 0-16,3-9-349 16,-12-3 1-16,-6-8-279 15,-14 2 0-15,-11 0-70 16,-4-5 1-16,-7-4 360 0,-8-7 0 16,-7-5-13-16,-6 0 0 15,-5-1 88-15,-9-1 1 16,-6-2 17-16,-11-7 0 15,-11-8-41-15,2 10 0 16,-4 3-80-16,7 16 1 16,4 13-76-16,-5 2 0 15,-4 4-210-15,-4 4 1 16,-5 5 118-16,-2 6 1 16,-2 6 280-16,-4 11 0 15,-2 11-350-15,-14 10 1 16,0 1-1579-16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21T23:49:19.133"/>
    </inkml:context>
    <inkml:brush xml:id="br0">
      <inkml:brushProperty name="width" value="0.07938" units="cm"/>
      <inkml:brushProperty name="height" value="0.07938" units="cm"/>
      <inkml:brushProperty name="color" value="#FFC000"/>
    </inkml:brush>
  </inkml:definitions>
  <inkml:trace contextRef="#ctx0" brushRef="#br0">14762 8243 2633 0,'0'0'0'0,"0"0"145"0,0 0 0 16,-27-9-139-16,10 5 1 15,-3-1-119-15,-3 1 1 16,-1-1-183-16,-3 5 1 15,-5 2 468-15,1 9 0 16,-2 5-58-16,-2 4 1 16,0 5-115-16,-4 5 0 15,0 8-82-15,2 0 0 16,4 3-105-16,-2 3 1 16,-2 1-78-16,4 3 1 15,1 5 22-15,3 17 0 16,3 13 358-16,11-11 0 15,8-2 46-15,9-18 0 16,9-11 70-16,2-3 0 16,5-5-70-16,8 1 1 0,7 0-76 15,2 0 0-15,4-1-83 16,-2-8 1-16,2-5-235 16,3-13 1-16,2-11 56 15,4-8 0-15,2-12 511 16,4-5 1-16,3-5-252 15,10-14 1-15,8-12-214 16,-14 1 1-16,-5-4-91 16,-16 0 1-16,-8-2 186 0,-14 13 1 15,-11 7 98-15,-3 2 1 16,-4 3 35-16,-7-1 0 16,-6 1 80-16,-6 6 1 15,-5 1-76-15,-5 4 1 16,-6 4-114-16,-6 5 0 15,-7 4-308-15,-2 5 0 16,-5 4 415-16,-15 7 0 16,-12 4 43-16,14 5 0 15,4 3-180-15,10 3 0 16,10-1-154-16,-3 2 0 16,3 2 51-16,2 4 0 15,3 3 308-15,4 2 0 16,2 4-77-16,3 3 1 15,4 6-25-15,4 7 1 16,4 7-77-16,3-2 0 16,6 0 3-16,5-3 0 0,6-3-120 15,9-2 0-15,7-7-281 16,12-2 0-16,10-5 750 16,8-5 0-16,10-7-240 15,3-3 1-15,3-6-417 16,16-6 0-16,10-3 466 15,-7-3 1-15,-2-6 12 16,-5-6 1-16,-6-6-190 16,-14-3 1-16,-10-1-360 15,2-7 0-15,-2-4 405 0,6-16 0 16,5-15 195-16,-15 4 0 16,-7-4-177-16,-18 15 0 15,-17 9-104-15,-5-2 0 16,-10 3-150-16,-6 3 1 15,-4 1 392-15,-10 4 0 16,-8 3-4-16,-16 4 0 16,-15 2-263-16,0 11 0 15,-5 5-100-15,3 9 1 16,1 7 426-16,1 5 0 16,2 6-284-16,2 2 0 15,-1 2-179-15,5 7 0 16,3 3 267-16,4 4 0 15,4 5 108-15,7 6 0 16,7 6-126-16,10 8 0 16,7 7-53-16,11-14 0 15,11-7 17-15,7 2 0 0,10-3-207 16,7 3 0-16,8 0-124 16,16 6 0-16,15 5 668 15,7-10 1-15,12-5-250 16,-1-12 0-16,4-12-518 15,-2-12 1-15,2-10 835 16,4-10 0-16,2-11-387 16,-4-14 0-16,0-14-251 15,-10 1 1-15,-3-5 514 16,-11-2 1-16,-7-5-234 0,-12-4 1 16,-10-3-15-16,-16-2 0 15,-12-4-35-15,-15 4 0 16,-13 1-246-16,-7 8 0 15,-8 3 51-15,-2 1 0 16,-5-1 543-16,-4 6 0 16,-3 3-241-16,-3 10 1 15,1 8-193-15,-6 4 1 16,-2 7-173-16,-1 8 1 16,-1 4 518-16,4 10 1 15,4 5-206-15,9 4 1 16,5 5-128-16,1 10 0 15,-1 8-249-15,-10 16 1 16,-6 15 280-16,7 2 1 16,4 5 283-16,11 5 1 15,11 8-248-15,10-6 0 0,10-2-64 16,15-8 0-16,13-8-9 16,14-7 0-16,13-7 339 15,10-6 1-15,13-7-261 16,1-12 1-16,2-9-450 15,3-10 1-15,3-6 855 16,-2-8 0-16,3-9-349 16,-12-3 1-16,-6-8-279 15,-14 2 0-15,-11 0-70 16,-4-5 1-16,-7-4 360 0,-8-7 0 16,-7-5-13-16,-6 0 0 15,-5-1 88-15,-9-1 1 16,-6-2 17-16,-11-7 0 15,-11-8-41-15,2 10 0 16,-4 3-80-16,7 16 1 16,4 13-76-16,-5 2 0 15,-4 4-210-15,-4 4 1 16,-5 5 118-16,-2 6 1 16,-2 6 280-16,-4 11 0 15,-2 11-350-15,-14 10 1 16,0 1-1579-16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21T23:49:22.010"/>
    </inkml:context>
    <inkml:brush xml:id="br0">
      <inkml:brushProperty name="width" value="0.07938" units="cm"/>
      <inkml:brushProperty name="height" value="0.07938" units="cm"/>
      <inkml:brushProperty name="color" value="#FFC000"/>
    </inkml:brush>
  </inkml:definitions>
  <inkml:trace contextRef="#ctx0" brushRef="#br0">14762 8243 2633 0,'0'0'0'0,"0"0"145"0,0 0 0 16,-27-9-139-16,10 5 1 15,-3-1-119-15,-3 1 1 16,-1-1-183-16,-3 5 1 15,-5 2 468-15,1 9 0 16,-2 5-58-16,-2 4 1 16,0 5-115-16,-4 5 0 15,0 8-82-15,2 0 0 16,4 3-105-16,-2 3 1 16,-2 1-78-16,4 3 1 15,1 5 22-15,3 17 0 16,3 13 358-16,11-11 0 15,8-2 46-15,9-18 0 16,9-11 70-16,2-3 0 16,5-5-70-16,8 1 1 0,7 0-76 15,2 0 0-15,4-1-83 16,-2-8 1-16,2-5-235 16,3-13 1-16,2-11 56 15,4-8 0-15,2-12 511 16,4-5 1-16,3-5-252 15,10-14 1-15,8-12-214 16,-14 1 1-16,-5-4-91 16,-16 0 1-16,-8-2 186 0,-14 13 1 15,-11 7 98-15,-3 2 1 16,-4 3 35-16,-7-1 0 16,-6 1 80-16,-6 6 1 15,-5 1-76-15,-5 4 1 16,-6 4-114-16,-6 5 0 15,-7 4-308-15,-2 5 0 16,-5 4 415-16,-15 7 0 16,-12 4 43-16,14 5 0 15,4 3-180-15,10 3 0 16,10-1-154-16,-3 2 0 16,3 2 51-16,2 4 0 15,3 3 308-15,4 2 0 16,2 4-77-16,3 3 1 15,4 6-25-15,4 7 1 16,4 7-77-16,3-2 0 16,6 0 3-16,5-3 0 0,6-3-120 15,9-2 0-15,7-7-281 16,12-2 0-16,10-5 750 16,8-5 0-16,10-7-240 15,3-3 1-15,3-6-417 16,16-6 0-16,10-3 466 15,-7-3 1-15,-2-6 12 16,-5-6 1-16,-6-6-190 16,-14-3 1-16,-10-1-360 15,2-7 0-15,-2-4 405 0,6-16 0 16,5-15 195-16,-15 4 0 16,-7-4-177-16,-18 15 0 15,-17 9-104-15,-5-2 0 16,-10 3-150-16,-6 3 1 15,-4 1 392-15,-10 4 0 16,-8 3-4-16,-16 4 0 16,-15 2-263-16,0 11 0 15,-5 5-100-15,3 9 1 16,1 7 426-16,1 5 0 16,2 6-284-16,2 2 0 15,-1 2-179-15,5 7 0 16,3 3 267-16,4 4 0 15,4 5 108-15,7 6 0 16,7 6-126-16,10 8 0 16,7 7-53-16,11-14 0 15,11-7 17-15,7 2 0 0,10-3-207 16,7 3 0-16,8 0-124 16,16 6 0-16,15 5 668 15,7-10 1-15,12-5-250 16,-1-12 0-16,4-12-518 15,-2-12 1-15,2-10 835 16,4-10 0-16,2-11-387 16,-4-14 0-16,0-14-251 15,-10 1 1-15,-3-5 514 16,-11-2 1-16,-7-5-234 0,-12-4 1 16,-10-3-15-16,-16-2 0 15,-12-4-35-15,-15 4 0 16,-13 1-246-16,-7 8 0 15,-8 3 51-15,-2 1 0 16,-5-1 543-16,-4 6 0 16,-3 3-241-16,-3 10 1 15,1 8-193-15,-6 4 1 16,-2 7-173-16,-1 8 1 16,-1 4 518-16,4 10 1 15,4 5-206-15,9 4 1 16,5 5-128-16,1 10 0 15,-1 8-249-15,-10 16 1 16,-6 15 280-16,7 2 1 16,4 5 283-16,11 5 1 15,11 8-248-15,10-6 0 0,10-2-64 16,15-8 0-16,13-8-9 16,14-7 0-16,13-7 339 15,10-6 1-15,13-7-261 16,1-12 1-16,2-9-450 15,3-10 1-15,3-6 855 16,-2-8 0-16,3-9-349 16,-12-3 1-16,-6-8-279 15,-14 2 0-15,-11 0-70 16,-4-5 1-16,-7-4 360 0,-8-7 0 16,-7-5-13-16,-6 0 0 15,-5-1 88-15,-9-1 1 16,-6-2 17-16,-11-7 0 15,-11-8-41-15,2 10 0 16,-4 3-80-16,7 16 1 16,4 13-76-16,-5 2 0 15,-4 4-210-15,-4 4 1 16,-5 5 118-16,-2 6 1 16,-2 6 280-16,-4 11 0 15,-2 11-350-15,-14 10 1 16,0 1-1579-16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21T23:51:47.060"/>
    </inkml:context>
    <inkml:brush xml:id="br0">
      <inkml:brushProperty name="width" value="0.07938" units="cm"/>
      <inkml:brushProperty name="height" value="0.07938" units="cm"/>
      <inkml:brushProperty name="color" value="#FFC000"/>
    </inkml:brush>
  </inkml:definitions>
  <inkml:trace contextRef="#ctx0" brushRef="#br0">14762 8243 2633 0,'0'0'0'0,"0"0"145"0,0 0 0 16,-27-9-139-16,10 5 1 15,-3-1-119-15,-3 1 1 16,-1-1-183-16,-3 5 1 15,-5 2 468-15,1 9 0 16,-2 5-58-16,-2 4 1 16,0 5-115-16,-4 5 0 15,0 8-82-15,2 0 0 16,4 3-105-16,-2 3 1 16,-2 1-78-16,4 3 1 15,1 5 22-15,3 17 0 16,3 13 358-16,11-11 0 15,8-2 46-15,9-18 0 16,9-11 70-16,2-3 0 16,5-5-70-16,8 1 1 0,7 0-76 15,2 0 0-15,4-1-83 16,-2-8 1-16,2-5-235 16,3-13 1-16,2-11 56 15,4-8 0-15,2-12 511 16,4-5 1-16,3-5-252 15,10-14 1-15,8-12-214 16,-14 1 1-16,-5-4-91 16,-16 0 1-16,-8-2 186 0,-14 13 1 15,-11 7 98-15,-3 2 1 16,-4 3 35-16,-7-1 0 16,-6 1 80-16,-6 6 1 15,-5 1-76-15,-5 4 1 16,-6 4-114-16,-6 5 0 15,-7 4-308-15,-2 5 0 16,-5 4 415-16,-15 7 0 16,-12 4 43-16,14 5 0 15,4 3-180-15,10 3 0 16,10-1-154-16,-3 2 0 16,3 2 51-16,2 4 0 15,3 3 308-15,4 2 0 16,2 4-77-16,3 3 1 15,4 6-25-15,4 7 1 16,4 7-77-16,3-2 0 16,6 0 3-16,5-3 0 0,6-3-120 15,9-2 0-15,7-7-281 16,12-2 0-16,10-5 750 16,8-5 0-16,10-7-240 15,3-3 1-15,3-6-417 16,16-6 0-16,10-3 466 15,-7-3 1-15,-2-6 12 16,-5-6 1-16,-6-6-190 16,-14-3 1-16,-10-1-360 15,2-7 0-15,-2-4 405 0,6-16 0 16,5-15 195-16,-15 4 0 16,-7-4-177-16,-18 15 0 15,-17 9-104-15,-5-2 0 16,-10 3-150-16,-6 3 1 15,-4 1 392-15,-10 4 0 16,-8 3-4-16,-16 4 0 16,-15 2-263-16,0 11 0 15,-5 5-100-15,3 9 1 16,1 7 426-16,1 5 0 16,2 6-284-16,2 2 0 15,-1 2-179-15,5 7 0 16,3 3 267-16,4 4 0 15,4 5 108-15,7 6 0 16,7 6-126-16,10 8 0 16,7 7-53-16,11-14 0 15,11-7 17-15,7 2 0 0,10-3-207 16,7 3 0-16,8 0-124 16,16 6 0-16,15 5 668 15,7-10 1-15,12-5-250 16,-1-12 0-16,4-12-518 15,-2-12 1-15,2-10 835 16,4-10 0-16,2-11-387 16,-4-14 0-16,0-14-251 15,-10 1 1-15,-3-5 514 16,-11-2 1-16,-7-5-234 0,-12-4 1 16,-10-3-15-16,-16-2 0 15,-12-4-35-15,-15 4 0 16,-13 1-246-16,-7 8 0 15,-8 3 51-15,-2 1 0 16,-5-1 543-16,-4 6 0 16,-3 3-241-16,-3 10 1 15,1 8-193-15,-6 4 1 16,-2 7-173-16,-1 8 1 16,-1 4 518-16,4 10 1 15,4 5-206-15,9 4 1 16,5 5-128-16,1 10 0 15,-1 8-249-15,-10 16 1 16,-6 15 280-16,7 2 1 16,4 5 283-16,11 5 1 15,11 8-248-15,10-6 0 0,10-2-64 16,15-8 0-16,13-8-9 16,14-7 0-16,13-7 339 15,10-6 1-15,13-7-261 16,1-12 1-16,2-9-450 15,3-10 1-15,3-6 855 16,-2-8 0-16,3-9-349 16,-12-3 1-16,-6-8-279 15,-14 2 0-15,-11 0-70 16,-4-5 1-16,-7-4 360 0,-8-7 0 16,-7-5-13-16,-6 0 0 15,-5-1 88-15,-9-1 1 16,-6-2 17-16,-11-7 0 15,-11-8-41-15,2 10 0 16,-4 3-80-16,7 16 1 16,4 13-76-16,-5 2 0 15,-4 4-210-15,-4 4 1 16,-5 5 118-16,-2 6 1 16,-2 6 280-16,-4 11 0 15,-2 11-350-15,-14 10 1 16,0 1-1579-16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21T23:36:23.198"/>
    </inkml:context>
    <inkml:brush xml:id="br0">
      <inkml:brushProperty name="width" value="0.05292" units="cm"/>
      <inkml:brushProperty name="height" value="0.05292" units="cm"/>
      <inkml:brushProperty name="color" value="#002855"/>
    </inkml:brush>
  </inkml:definitions>
  <inkml:trace contextRef="#ctx0" brushRef="#br0">31313 2487 2476 0,'0'0'161'0,"0"0"1"15,0 0-56-15,0 0 0 16,0 0-80-16,0 0 0 15,0 0-52-15,0 0 1 0,0 0 6 16,0 0 1-16,0 0 16 16,0 0 1-16,4 21-4 15,2-5 1-15,-3 4-16 16,3 2 0-16,3-1 60 16,-5 1 1-16,1-2-43 15,5 9 0-15,-3-1-12 16,4 7 1-16,2-1 53 15,-4 2 1-15,0 2-1 16,-3-4 1-16,3 0-42 0,-5 2 1 16,-2-2-1-16,-2-1 1 15,-6-3-8-15,6 8 1 16,0 7-56-16,0-2 0 16,0 6 53-16,-4-8 0 15,3 1 9-15,-7-4 0 16,3-1 1-16,1 5 1 15,-2-3-23-15,1 1 0 16,1 0-21-16,-5 5 0 16,0 5 18-16,0-5 1 15,-1-2 18-15,1 6 0 16,-2-4-58-16,-2 2 1 16,4-2 61-16,-4 2 1 15,-2-2 51-15,0 9 1 16,-3 3 71-16,5-8 1 15,-2-6 22-15,0 6 1 16,-7 5-46-16,4-6 0 0,3 3-71 16,0 5 0-16,2 3-29 15,0-1 0-15,2-1 23 16,-2-5 1-16,1-3-24 16,-3-4 0-16,0 2-29 15,-2 5 0-15,-1 2-68 16,-6 2 0-16,-4 0-29 15,1-6 1-15,-1-3 26 16,-5 2 1-16,1-3 204 16,-1 5 0-16,3 1 25 0,-1 4 1 15,2 2-41-15,3-3 1 16,5 1-44-16,-1-11 1 16,0-5-44-16,-6 3 0 15,1 2-50-15,1-5 1 16,0-6-52-16,2 7 0 15,0 2-31-15,-4 1 0 16,-3 1 16-16,1-4 1 16,3-3 303-16,-5-2 1 15,5-4-45-15,-7 3 1 16,-3 1-92-16,6-8 0 16,5-4-57-16,-5 3 1 15,-2-2-72-15,1-3 0 16,3-3-35-16,-1 1 1 15,1-2 50-15,6-3 1 16,5-5 44-16,3-1 0 0,6-3 1 16,0-1 0-16,-1-1 7 15,10-4 1-15,-9 7-26 16,9-7 0-16,-11 4 62 16,11-4 1-16,-9 1 19 15,2 1 1-15,-3 2-14 16,1-1 0-16,-2 3-77 15,2-1 0-15,0-1-143 16,1 1 1-16,-1-1-236 16,9-4 0-16,0 0-1068 15</inkml:trace>
  <inkml:trace contextRef="#ctx0" brushRef="#br0" timeOffset="1">29715 6129 2521 0,'0'0'0'0,"9"6"194"15,-9-6 1-15,7 9-80 16,-5 0 0-16,-2 1-36 15,-2 5 1-15,-2 1-87 16,1 6 1-16,3 3 2 16,-6 5 1-16,1 5-2 15,-3 4 0-15,6 4-8 16,-5 4 0-16,2 2 9 0,-1-4 1 16,2 0 13-16,1-9 1 15,-3-7-12-15,6-4 1 16,4-5-12-16,1-8 0 15,1-8-28-15,3-9 1 16,6-12-77-16,-2-1 0 16,3-5-103-16,1 1 1 15,1 1 300-15,5-3 0 16,1 1 98-16,7-1 0 16,2-1-17-16,0 2 1 15,4 1-91-15,-3 2 0 16,-3 2-125-16,-7 4 1 15,2 3-204-15,-2 2 1 16,0 0-1775-16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21T23:36:23.200"/>
    </inkml:context>
    <inkml:brush xml:id="br0">
      <inkml:brushProperty name="width" value="0.05292" units="cm"/>
      <inkml:brushProperty name="height" value="0.05292" units="cm"/>
      <inkml:brushProperty name="color" value="#002855"/>
    </inkml:brush>
  </inkml:definitions>
  <inkml:trace contextRef="#ctx0" brushRef="#br0">23436 2658 2331 0,'0'0'90'16,"0"0"0"-16,25-3-82 15,-12-1 0-15,2 3-94 16,2 0 1-16,-1 1-110 16,3 0 1-16,-1 0 98 15,4 1 1-15,4 0 315 16,0 3 0-16,4-2-30 15,-1 2 1-15,4-2-69 16,1 3 1-16,3 0-118 16,0-1 0-16,0 1-256 15,3 1 1-15,3-1-101 0,1 3 1 16,0 0 700-16,6 4 0 16,0-1-168-16,0 0 0 15,1 3-185-15,14-1 1 16,7 4-361-16,-7-5 0 15,-3-1 585-15,-1-1 1 16,-2 1 4-16,-11-1 1 16,-7-1-199-16,3 0 0 15,-1-1-126-15,1 2 0 16,0 0-259-16,12 4 0 16,5 4 664-16,-4-1 0 15,2 0-129-15,-13 1 0 16,-9 0-136-16,0 2 1 15,-2-1-178-15,4 1 1 16,0-1-144-16,1 0 0 16,-1-2 415-16,5 0 1 0,1-1 83 15,-3 4 1-15,-1-1-128 16,3 1 0-16,-3 1-40 16,3 9 0-16,4 7-197 15,-11-7 1-15,-4-5-93 16,-1 0 0-16,-1-3 195 15,-2 2 1-15,-1 1 227 16,7 0 1-16,0 1-13 16,0 1 1-16,2-1-114 15,2 13 0-15,4 9-62 0,-12-14 0 16,-7-7-42-16,4 1 0 16,3-4-82-16,-3 0 1 15,-1 0-57-15,1 4 1 16,0-3 239-16,-1 3 0 15,1 2 57-15,-2 0 0 16,5 0 8-16,-3-3 0 16,-4-1-31-16,0 0 1 15,-5 1-59-15,-1-4 1 16,-3-1-36-16,-2 1 0 16,-4-1-8-16,4 5 0 15,-2 1-30-15,-4-3 0 16,-1-2 23-16,-2-3 0 15,-4-2 5-15,0-2 1 16,-4-2 6-16,8-1 0 16,-3 0 1-16,1 0 1 0,0-1 10 15,-2-1 0-15,0-1-21 16,0-1 1-16,7-2-105 16,-7-7 0-16,8 1-539 15,-1-3 0-15,1-3-559 16</inkml:trace>
  <inkml:trace contextRef="#ctx0" brushRef="#br0" timeOffset="1">26491 4329 2420 0,'0'0'0'0,"0"0"178"16,0 0 0-16,0 0-66 15,0 0 1-15,0 0-82 0,0 0 0 16,0 0-77-16,0 0 1 16,0 0 39-16,0 0 0 15,0 0 6-15,0 0 0 16,0 0 37-16,0 0 1 16,20 21-31-16,-5-10 1 15,0 2 24-15,2 0 0 16,-3 2-15-16,-4-1 0 15,-5 0 1-15,8 0 0 16,2 2-22-16,-2-3 1 16,1 0 5-16,-2-1 0 15,-1-1 39-15,-2 0 0 16,0-1-36-16,0-1 1 16,1-3 16-16,-3-2 0 0,0-2-15 15,-1-4 1-15,3-2 16 16,-2 0 1-16,-3-4-19 15,4-3 1-15,3-3-6 16,-4 0 0-16,-1 0-1 16,-1-1 0-16,-1-1 0 15,-1 2 0-15,1-1-6 16,-2 3 1-16,2 0-68 16,-1 4 1-16,-1 3-128 15,7-1 1-15,1 0-1823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21T23:36:23.202"/>
    </inkml:context>
    <inkml:brush xml:id="br0">
      <inkml:brushProperty name="width" value="0.05292" units="cm"/>
      <inkml:brushProperty name="height" value="0.05292" units="cm"/>
      <inkml:brushProperty name="color" value="#002855"/>
    </inkml:brush>
  </inkml:definitions>
  <inkml:trace contextRef="#ctx0" brushRef="#br0">29096 17278 2454 0,'0'0'0'15,"0"0"176"-15,0 0 0 16,19-18-85-16,-10 13 0 16,-4 5-47-16,5 0 0 15,-5 0-102-15,4 0 1 0,1-2 25 16,-1-6 0-16,2-7-57 16,0-2 1-16,6-3-63 15,-1-5 0-15,6 0-57 16,0 1 0-16,2-2 271 15,0 1 0-15,2 0 92 16,-2 1 1-16,0-4-15 16,6-2 1-16,-2-2-27 15,-1-2 0-15,1-11 2 16,-2 4 1-16,-2-5-85 0,3 0 0 16,-3 2-26-1,2-4 1-15,-2-3-179 0,0 3 0 16,8-1-126-16,-3-1 0 15,-1-2 461-15,0 3 1 16,-1-1 0-16,5-3 0 16,-3-5-29-16,-1 2 0 15,0 4-33-15,-4 5 1 16,-6-2-54-16,1-3 0 16,-1 5-50-16,0-2 0 15,-3-1-8-15,2 1 1 16,-6 5-4-16,2-11 1 15,2-6 10-15,-6 2 1 16,0-9-1-16,-3 9 0 16,-5-2-9-16,1-4 1 15,-2-3-8-15,6-5 1 16,-2-1 13-16,-1-10 1 0,3-5-4 16,1 8 1-16,1 1-67 15,1 9 1-15,4-3 11 16,-4-3 1-16,0-4 79 15,-3-1 0-15,-3-2 22 16,1 7 0-16,-2 3-43 16,2 3 0-16,-1 5-1 15,-1-1 1-15,-2 2 4 16,0 9 1-16,0 7 42 16,-2-1 1-16,-1 5-5 0,3 5 1 15,-4 9-2-15,-2 3 0 16,1 9-30-16,-2 4 0 15,1 6-59-15,6 9 1 16,-4-10-116-16,4 10 1 16,10 4-138-16,-3 6 1 15,-2 1-1540-15</inkml:trace>
  <inkml:trace contextRef="#ctx0" brushRef="#br0" timeOffset="1">29840 13903 2499 0,'0'0'0'15,"0"13"175"-15,0-13 0 16,0 12-48-16,0-12 0 16,0 15-59-16,0-15 1 15,0 0-107-15,0 0 0 16,0 0 38-16,0 0 1 15,0 0 39-15,6-12 0 16,1-8-38-16,2-7 0 16,2-9-3-16,2 2 1 15,4-6 62-15,-1-9 1 16,3-7-12-16,3-3 0 16,-3-9-36-16,3 4 1 0,-4 1-15 15,2-4 1-15,8-5-73 16,-4 8 0-16,4 2 2 15,-6 10 1-15,-4 8-22 16,-3 14 0-16,0 12 46 16,2 14 0-16,-6 8 5 15,2 14 0-15,-8 12 53 16,4-1 1-16,1 7-56 16,-1 1 0-16,0 0 106 15,4-3 1-15,2 0 51 16,7-2 0-16,2 1-20 0,4-2 0 15,5 2-40-15,-9 2 0 16,-6-1-73-16,1-4 1 16,-6-4-134-16,2-5 1 15,-3-6-666-15,12-14 1 16,-1 2-86-16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21T23:36:23.204"/>
    </inkml:context>
    <inkml:brush xml:id="br0">
      <inkml:brushProperty name="width" value="0.05292" units="cm"/>
      <inkml:brushProperty name="height" value="0.05292" units="cm"/>
      <inkml:brushProperty name="color" value="#002855"/>
    </inkml:brush>
  </inkml:definitions>
  <inkml:trace contextRef="#ctx0" brushRef="#br0">21272 18151 2308 0,'0'0'149'0,"0"0"1"16,-4-15-100-16,4 2 0 16,0 1-2-16,0 2 0 15,2-5-50-15,2-13 0 16,3-10 3-16,6-8 1 16,4-3 70-16,3-1 0 15,2-2-39-15,2 2 0 16,2-2-14-16,2 2 1 0,-1-1-78 15,-1 2 0-15,0 6-73 16,0-9 1 0,0-2-23-16,1-7 1 0,3-5-19 15,1 7 1-15,1-9 387 16,5 9 1-16,3-3-36 16,1 0 1-16,1 2-99 15,1-4 1-15,-1-3-93 16,-3 5 0-16,0-6-123 15,0 2 1-15,-2 1-55 16,3 1 1-16,3 2 353 0,12-17 1 16,10-6-24-16,-8 1 1 15,-4 0-76-15,-6 1 0 16,-7 4-133-16,-3 20 1 16,-4 10-273-16,4-4 0 15,2 4 559-15,3-4 1 16,6 1-85-16,13-20 0 15,11-12-120-15,-9 4 0 16,-2-1-188-16,-6 8 1 16,-1 7 143-16,0 4 1 15,-1 4 207-15,2 7 0 16,5 2-152-16,-5-9 1 16,-2-4-114-16,-10 12 0 15,-8 6-203-15,6-6 1 16,-1-2 548-16,19-10 1 15,13-5-168-15,-7 7 0 0,0 4-139 16,-8-12 1-16,-5-3-230 16,1-1 1-16,-1-2 452 15,5 6 0-15,4 3-60 16,-2 6 1-16,2 3-126 16,-2-2 1-16,0 1-331 15,-4-1 0-15,1-1 481 16,1-3 1-16,2 0 17 15,0 0 0-15,0 3-119 16,-3 0 1-16,-1 1-198 0,0 4 0 16,-1 2 53-1,5 2 0-15,6 1 300 0,-1-1 0 16,6 0-195-16,-5-9 1 16,0-8-272-16,-4 5 1 15,-2 2 397-15,2 11 0 16,0 6 33-16,-2 0 0 15,-2 6-164-15,-2 0 1 16,-3 0-175-16,-2 0 1 16,-4-1-9-16,-9 10 0 15,-8 0 322-15,5 3 0 16,-1 0-3-16,-2 3 1 16,2 0-68-16,-1-2 1 15,1-1-20-15,-3 0 0 16,-1 0-96-16,-1 2 0 15,0 3-30-15,-4 1 0 0,-2 1 4 16,-6 3 0-16,-3 3 50 16,2 2 0-16,-4 0 10 15,-4 2 0-15,-3 1 5 16,-4 7 0-16,0 0-10 16,0 0 1-16,8-9-92 15,-8 9 1-15,14-16-179 16,-8 10 0-16,3-3-1312 15</inkml:trace>
  <inkml:trace contextRef="#ctx0" brushRef="#br0" timeOffset="1">25834 11842 2342 0,'11'-2'0'0,"9"0"63"16,-1-3 0-16,3-5-97 16,-2 2 1-16,0 1 31 0,3 2 1 15,-3 0 56-15,2 0 0 16,0 1 40-16,2-2 1 16,4 1-3-16,1 1 1 15,3 1-56-15,-1 0 1 16,-1-2-64-16,-3 0 1 15,5-3-113-15,-1 4 0 16,2-1-182-16,1 0 0 16,-1-3 253-16,-5-1 0 15,-1-1 221-15,-1 0 0 16,0-1-12-16,-2 2 0 16,-2 2-21-16,0 1 1 15,-1 6-5-15,-3-3 0 16,1 2-109-16,-1-4 0 15,-1-1 33-15,-3 6 0 16,1 6-63-16,-6 0 0 0,-5 3 21 16,0 3 0-16,-4 3-34 15,-2 2 1-15,-4 5-20 16,-3 3 1-16,-9 2 4 16,-1 6 1-16,-3 2-143 15,-4 2 1-15,-5 0-41 16,3 6 0-16,4 1 415 15,0 3 1-15,2 5-65 16,4-8 1-16,5-4 13 16,2-3 0-16,1-4-189 15,5-4 0-15,3-4-296 0,6 0 1 16,-1 0-988-16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21T23:43:45.161"/>
    </inkml:context>
    <inkml:brush xml:id="br0">
      <inkml:brushProperty name="width" value="0.07938" units="cm"/>
      <inkml:brushProperty name="height" value="0.07938" units="cm"/>
      <inkml:brushProperty name="color" value="#FFC000"/>
    </inkml:brush>
  </inkml:definitions>
  <inkml:trace contextRef="#ctx0" brushRef="#br0">14762 8243 2633 0,'0'0'0'0,"0"0"145"0,0 0 0 16,-27-9-139-16,10 5 1 15,-3-1-119-15,-3 1 1 16,-1-1-183-16,-3 5 1 15,-5 2 468-15,1 9 0 16,-2 5-58-16,-2 4 1 16,0 5-115-16,-4 5 0 15,0 8-82-15,2 0 0 16,4 3-105-16,-2 3 1 16,-2 1-78-16,4 3 1 15,1 5 22-15,3 17 0 16,3 13 358-16,11-11 0 15,8-2 46-15,9-18 0 16,9-11 70-16,2-3 0 16,5-5-70-16,8 1 1 0,7 0-76 15,2 0 0-15,4-1-83 16,-2-8 1-16,2-5-235 16,3-13 1-16,2-11 56 15,4-8 0-15,2-12 511 16,4-5 1-16,3-5-252 15,10-14 1-15,8-12-214 16,-14 1 1-16,-5-4-91 16,-16 0 1-16,-8-2 186 0,-14 13 1 15,-11 7 98-15,-3 2 1 16,-4 3 35-16,-7-1 0 16,-6 1 80-16,-6 6 1 15,-5 1-76-15,-5 4 1 16,-6 4-114-16,-6 5 0 15,-7 4-308-15,-2 5 0 16,-5 4 415-16,-15 7 0 16,-12 4 43-16,14 5 0 15,4 3-180-15,10 3 0 16,10-1-154-16,-3 2 0 16,3 2 51-16,2 4 0 15,3 3 308-15,4 2 0 16,2 4-77-16,3 3 1 15,4 6-25-15,4 7 1 16,4 7-77-16,3-2 0 16,6 0 3-16,5-3 0 0,6-3-120 15,9-2 0-15,7-7-281 16,12-2 0-16,10-5 750 16,8-5 0-16,10-7-240 15,3-3 1-15,3-6-417 16,16-6 0-16,10-3 466 15,-7-3 1-15,-2-6 12 16,-5-6 1-16,-6-6-190 16,-14-3 1-16,-10-1-360 15,2-7 0-15,-2-4 405 0,6-16 0 16,5-15 195-16,-15 4 0 16,-7-4-177-16,-18 15 0 15,-17 9-104-15,-5-2 0 16,-10 3-150-16,-6 3 1 15,-4 1 392-15,-10 4 0 16,-8 3-4-16,-16 4 0 16,-15 2-263-16,0 11 0 15,-5 5-100-15,3 9 1 16,1 7 426-16,1 5 0 16,2 6-284-16,2 2 0 15,-1 2-179-15,5 7 0 16,3 3 267-16,4 4 0 15,4 5 108-15,7 6 0 16,7 6-126-16,10 8 0 16,7 7-53-16,11-14 0 15,11-7 17-15,7 2 0 0,10-3-207 16,7 3 0-16,8 0-124 16,16 6 0-16,15 5 668 15,7-10 1-15,12-5-250 16,-1-12 0-16,4-12-518 15,-2-12 1-15,2-10 835 16,4-10 0-16,2-11-387 16,-4-14 0-16,0-14-251 15,-10 1 1-15,-3-5 514 16,-11-2 1-16,-7-5-234 0,-12-4 1 16,-10-3-15-16,-16-2 0 15,-12-4-35-15,-15 4 0 16,-13 1-246-16,-7 8 0 15,-8 3 51-15,-2 1 0 16,-5-1 543-16,-4 6 0 16,-3 3-241-16,-3 10 1 15,1 8-193-15,-6 4 1 16,-2 7-173-16,-1 8 1 16,-1 4 518-16,4 10 1 15,4 5-206-15,9 4 1 16,5 5-128-16,1 10 0 15,-1 8-249-15,-10 16 1 16,-6 15 280-16,7 2 1 16,4 5 283-16,11 5 1 15,11 8-248-15,10-6 0 0,10-2-64 16,15-8 0-16,13-8-9 16,14-7 0-16,13-7 339 15,10-6 1-15,13-7-261 16,1-12 1-16,2-9-450 15,3-10 1-15,3-6 855 16,-2-8 0-16,3-9-349 16,-12-3 1-16,-6-8-279 15,-14 2 0-15,-11 0-70 16,-4-5 1-16,-7-4 360 0,-8-7 0 16,-7-5-13-16,-6 0 0 15,-5-1 88-15,-9-1 1 16,-6-2 17-16,-11-7 0 15,-11-8-41-15,2 10 0 16,-4 3-80-16,7 16 1 16,4 13-76-16,-5 2 0 15,-4 4-210-15,-4 4 1 16,-5 5 118-16,-2 6 1 16,-2 6 280-16,-4 11 0 15,-2 11-350-15,-14 10 1 16,0 1-1579-16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2T17:30:42.9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101 0 21151,'2'12'0,"0"7"1432,-2-3 8,0 1-584,-2 7 0,0 6-600,1 1 8,-1 5-664,-2 0 0,0 3-304,0 0 8,2 0 296,1-9 0,1-6-872,0-4 8,0-5-2056,0-4 9,0 1-5953</inkml:trace>
  <inkml:trace contextRef="#ctx0" brushRef="#br0" timeOffset="231.38">1 257 20615,'7'13'0,"7"10"1688,-14-23 8,5-15-592,3 4 8,3-3-1632,6 2 8,8 1-464,-3 3 0,1 3 2128,3 0 8,4 4-1472,-5 2 8,0 1-17839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21T23:46:30.494"/>
    </inkml:context>
    <inkml:brush xml:id="br0">
      <inkml:brushProperty name="width" value="0.07938" units="cm"/>
      <inkml:brushProperty name="height" value="0.07938" units="cm"/>
      <inkml:brushProperty name="color" value="#FFC000"/>
    </inkml:brush>
  </inkml:definitions>
  <inkml:trace contextRef="#ctx0" brushRef="#br0">14762 8243 2633 0,'0'0'0'0,"0"0"145"0,0 0 0 16,-27-9-139-16,10 5 1 15,-3-1-119-15,-3 1 1 16,-1-1-183-16,-3 5 1 15,-5 2 468-15,1 9 0 16,-2 5-58-16,-2 4 1 16,0 5-115-16,-4 5 0 15,0 8-82-15,2 0 0 16,4 3-105-16,-2 3 1 16,-2 1-78-16,4 3 1 15,1 5 22-15,3 17 0 16,3 13 358-16,11-11 0 15,8-2 46-15,9-18 0 16,9-11 70-16,2-3 0 16,5-5-70-16,8 1 1 0,7 0-76 15,2 0 0-15,4-1-83 16,-2-8 1-16,2-5-235 16,3-13 1-16,2-11 56 15,4-8 0-15,2-12 511 16,4-5 1-16,3-5-252 15,10-14 1-15,8-12-214 16,-14 1 1-16,-5-4-91 16,-16 0 1-16,-8-2 186 0,-14 13 1 15,-11 7 98-15,-3 2 1 16,-4 3 35-16,-7-1 0 16,-6 1 80-16,-6 6 1 15,-5 1-76-15,-5 4 1 16,-6 4-114-16,-6 5 0 15,-7 4-308-15,-2 5 0 16,-5 4 415-16,-15 7 0 16,-12 4 43-16,14 5 0 15,4 3-180-15,10 3 0 16,10-1-154-16,-3 2 0 16,3 2 51-16,2 4 0 15,3 3 308-15,4 2 0 16,2 4-77-16,3 3 1 15,4 6-25-15,4 7 1 16,4 7-77-16,3-2 0 16,6 0 3-16,5-3 0 0,6-3-120 15,9-2 0-15,7-7-281 16,12-2 0-16,10-5 750 16,8-5 0-16,10-7-240 15,3-3 1-15,3-6-417 16,16-6 0-16,10-3 466 15,-7-3 1-15,-2-6 12 16,-5-6 1-16,-6-6-190 16,-14-3 1-16,-10-1-360 15,2-7 0-15,-2-4 405 0,6-16 0 16,5-15 195-16,-15 4 0 16,-7-4-177-16,-18 15 0 15,-17 9-104-15,-5-2 0 16,-10 3-150-16,-6 3 1 15,-4 1 392-15,-10 4 0 16,-8 3-4-16,-16 4 0 16,-15 2-263-16,0 11 0 15,-5 5-100-15,3 9 1 16,1 7 426-16,1 5 0 16,2 6-284-16,2 2 0 15,-1 2-179-15,5 7 0 16,3 3 267-16,4 4 0 15,4 5 108-15,7 6 0 16,7 6-126-16,10 8 0 16,7 7-53-16,11-14 0 15,11-7 17-15,7 2 0 0,10-3-207 16,7 3 0-16,8 0-124 16,16 6 0-16,15 5 668 15,7-10 1-15,12-5-250 16,-1-12 0-16,4-12-518 15,-2-12 1-15,2-10 835 16,4-10 0-16,2-11-387 16,-4-14 0-16,0-14-251 15,-10 1 1-15,-3-5 514 16,-11-2 1-16,-7-5-234 0,-12-4 1 16,-10-3-15-16,-16-2 0 15,-12-4-35-15,-15 4 0 16,-13 1-246-16,-7 8 0 15,-8 3 51-15,-2 1 0 16,-5-1 543-16,-4 6 0 16,-3 3-241-16,-3 10 1 15,1 8-193-15,-6 4 1 16,-2 7-173-16,-1 8 1 16,-1 4 518-16,4 10 1 15,4 5-206-15,9 4 1 16,5 5-128-16,1 10 0 15,-1 8-249-15,-10 16 1 16,-6 15 280-16,7 2 1 16,4 5 283-16,11 5 1 15,11 8-248-15,10-6 0 0,10-2-64 16,15-8 0-16,13-8-9 16,14-7 0-16,13-7 339 15,10-6 1-15,13-7-261 16,1-12 1-16,2-9-450 15,3-10 1-15,3-6 855 16,-2-8 0-16,3-9-349 16,-12-3 1-16,-6-8-279 15,-14 2 0-15,-11 0-70 16,-4-5 1-16,-7-4 360 0,-8-7 0 16,-7-5-13-16,-6 0 0 15,-5-1 88-15,-9-1 1 16,-6-2 17-16,-11-7 0 15,-11-8-41-15,2 10 0 16,-4 3-80-16,7 16 1 16,4 13-76-16,-5 2 0 15,-4 4-210-15,-4 4 1 16,-5 5 118-16,-2 6 1 16,-2 6 280-16,-4 11 0 15,-2 11-350-15,-14 10 1 16,0 1-1579-16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21T23:46:34.174"/>
    </inkml:context>
    <inkml:brush xml:id="br0">
      <inkml:brushProperty name="width" value="0.07938" units="cm"/>
      <inkml:brushProperty name="height" value="0.07938" units="cm"/>
      <inkml:brushProperty name="color" value="#FFC000"/>
    </inkml:brush>
  </inkml:definitions>
  <inkml:trace contextRef="#ctx0" brushRef="#br0">14762 8243 2633 0,'0'0'0'0,"0"0"145"0,0 0 0 16,-27-9-139-16,10 5 1 15,-3-1-119-15,-3 1 1 16,-1-1-183-16,-3 5 1 15,-5 2 468-15,1 9 0 16,-2 5-58-16,-2 4 1 16,0 5-115-16,-4 5 0 15,0 8-82-15,2 0 0 16,4 3-105-16,-2 3 1 16,-2 1-78-16,4 3 1 15,1 5 22-15,3 17 0 16,3 13 358-16,11-11 0 15,8-2 46-15,9-18 0 16,9-11 70-16,2-3 0 16,5-5-70-16,8 1 1 0,7 0-76 15,2 0 0-15,4-1-83 16,-2-8 1-16,2-5-235 16,3-13 1-16,2-11 56 15,4-8 0-15,2-12 511 16,4-5 1-16,3-5-252 15,10-14 1-15,8-12-214 16,-14 1 1-16,-5-4-91 16,-16 0 1-16,-8-2 186 0,-14 13 1 15,-11 7 98-15,-3 2 1 16,-4 3 35-16,-7-1 0 16,-6 1 80-16,-6 6 1 15,-5 1-76-15,-5 4 1 16,-6 4-114-16,-6 5 0 15,-7 4-308-15,-2 5 0 16,-5 4 415-16,-15 7 0 16,-12 4 43-16,14 5 0 15,4 3-180-15,10 3 0 16,10-1-154-16,-3 2 0 16,3 2 51-16,2 4 0 15,3 3 308-15,4 2 0 16,2 4-77-16,3 3 1 15,4 6-25-15,4 7 1 16,4 7-77-16,3-2 0 16,6 0 3-16,5-3 0 0,6-3-120 15,9-2 0-15,7-7-281 16,12-2 0-16,10-5 750 16,8-5 0-16,10-7-240 15,3-3 1-15,3-6-417 16,16-6 0-16,10-3 466 15,-7-3 1-15,-2-6 12 16,-5-6 1-16,-6-6-190 16,-14-3 1-16,-10-1-360 15,2-7 0-15,-2-4 405 0,6-16 0 16,5-15 195-16,-15 4 0 16,-7-4-177-16,-18 15 0 15,-17 9-104-15,-5-2 0 16,-10 3-150-16,-6 3 1 15,-4 1 392-15,-10 4 0 16,-8 3-4-16,-16 4 0 16,-15 2-263-16,0 11 0 15,-5 5-100-15,3 9 1 16,1 7 426-16,1 5 0 16,2 6-284-16,2 2 0 15,-1 2-179-15,5 7 0 16,3 3 267-16,4 4 0 15,4 5 108-15,7 6 0 16,7 6-126-16,10 8 0 16,7 7-53-16,11-14 0 15,11-7 17-15,7 2 0 0,10-3-207 16,7 3 0-16,8 0-124 16,16 6 0-16,15 5 668 15,7-10 1-15,12-5-250 16,-1-12 0-16,4-12-518 15,-2-12 1-15,2-10 835 16,4-10 0-16,2-11-387 16,-4-14 0-16,0-14-251 15,-10 1 1-15,-3-5 514 16,-11-2 1-16,-7-5-234 0,-12-4 1 16,-10-3-15-16,-16-2 0 15,-12-4-35-15,-15 4 0 16,-13 1-246-16,-7 8 0 15,-8 3 51-15,-2 1 0 16,-5-1 543-16,-4 6 0 16,-3 3-241-16,-3 10 1 15,1 8-193-15,-6 4 1 16,-2 7-173-16,-1 8 1 16,-1 4 518-16,4 10 1 15,4 5-206-15,9 4 1 16,5 5-128-16,1 10 0 15,-1 8-249-15,-10 16 1 16,-6 15 280-16,7 2 1 16,4 5 283-16,11 5 1 15,11 8-248-15,10-6 0 0,10-2-64 16,15-8 0-16,13-8-9 16,14-7 0-16,13-7 339 15,10-6 1-15,13-7-261 16,1-12 1-16,2-9-450 15,3-10 1-15,3-6 855 16,-2-8 0-16,3-9-349 16,-12-3 1-16,-6-8-279 15,-14 2 0-15,-11 0-70 16,-4-5 1-16,-7-4 360 0,-8-7 0 16,-7-5-13-16,-6 0 0 15,-5-1 88-15,-9-1 1 16,-6-2 17-16,-11-7 0 15,-11-8-41-15,2 10 0 16,-4 3-80-16,7 16 1 16,4 13-76-16,-5 2 0 15,-4 4-210-15,-4 4 1 16,-5 5 118-16,-2 6 1 16,-2 6 280-16,-4 11 0 15,-2 11-350-15,-14 10 1 16,0 1-1579-16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9T17:53:11.841"/>
    </inkml:context>
    <inkml:brush xml:id="br0">
      <inkml:brushProperty name="width" value="0.03528" units="cm"/>
      <inkml:brushProperty name="height" value="0.03528" units="cm"/>
      <inkml:brushProperty name="color" value="#FFC000"/>
    </inkml:brush>
  </inkml:definitions>
  <inkml:trace contextRef="#ctx0" brushRef="#br0">14216 8173 2633 0,'0'0'0'0,"0"0"145"0,0 0 0 16,-10-3-139-16,3 1 1 15,0 0-119-15,-2 1 1 16,0-1-183-16,-2 2 1 15,-1 1 468-15,0 3 0 16,0 2-58-16,-2 2 1 16,1 1-115-16,-2 3 0 15,0 2-82-15,1 1 0 16,1 0-105-16,0 2 1 16,-1 0-78-16,1 2 1 15,1 1 22-15,1 7 0 16,1 5 358-16,4-5 0 15,3 0 46-15,4-7 0 16,3-5 70-16,1 0 0 16,2-2-70-16,3 0 1 0,3 0-76 15,0 0 0-15,2-1-83 16,-1-2 1-16,1-3-235 16,1-4 1-16,1-4 56 15,1-4 0-15,1-4 511 16,2-2 1-16,1-2-252 15,4-6 1-15,2-4-214 16,-4 1 1-16,-3-2-91 16,-6 0 1-16,-2-1 186 0,-7 5 1 15,-3 3 98-15,-1 0 1 16,-2 2 35-16,-3-1 0 16,-2 1 80-16,-2 2 1 15,-2 0-76-15,-3 2 1 16,-1 2-114-16,-3 1 0 15,-2 2-308-15,-1 2 0 16,-2 1 415-16,-6 3 0 16,-4 2 43-16,5 1 0 15,1 2-180-15,5 0 0 16,3 1-154-16,-1 0 0 16,1 1 51-16,1 1 0 15,1 2 308-15,2 0 0 16,0 2-77-16,2 1 1 15,1 2-25-15,1 3 1 16,2 3-77-16,2-1 0 16,1 0 3-16,3-2 0 0,1 0-120 15,5-1 0-15,1-3-281 16,6-1 0-16,3-1 750 16,4-3 0-16,3-2-240 15,1-1 1-15,2-3-417 16,5-1 0-16,5-2 466 15,-4-2 1-15,0-1 12 16,-2-3 1-16,-2-2-190 16,-5-1 1-16,-5-1-360 15,1-2 0-15,0-2 405 0,2-5 0 16,2-7 195-16,-6 2 0 16,-3-2-177-16,-6 6 0 15,-7 4-104-15,-2-1 0 16,-4 1-150-16,-2 1 1 15,-2 0 392-15,-3 2 0 16,-3 1-4-16,-7 2 0 16,-5 0-263-16,-1 5 0 15,-1 2-100-15,1 3 1 16,0 2 426-16,1 3 0 16,1 2-284-16,0 0 0 15,0 2-179-15,1 2 0 16,2 1 267-16,2 2 0 15,1 2 108-15,2 2 0 16,4 2-126-16,3 3 0 16,3 3-53-16,4-5 0 15,4-3 17-15,3 1 0 0,4-2-207 16,2 2 0-16,4 0-124 16,5 2 0-16,6 2 668 15,3-4 1-15,5-2-250 16,-1-4 0-16,2-5-518 15,-1-5 1-15,1-3 835 16,1-5 0-16,1-3-387 16,-1-6 0-16,-1-5-251 15,-3 0 1-15,-2-1 514 16,-3-2 1-16,-4-1-234 0,-4-2 1 16,-3-1-15-16,-7-1 0 15,-5-1-35-15,-5 1 0 16,-5 1-246-16,-3 3 0 15,-3 0 51-15,-1 2 0 16,-1-2 543-16,-2 4 0 16,-2 0-241-16,0 4 1 15,0 3-193-15,-2 2 1 16,-1 2-173-16,-1 3 1 16,0 2 518-16,2 4 1 15,1 2-206-15,4 1 1 16,1 2-128-16,1 4 0 15,0 3-249-15,-5 6 1 16,-1 6 280-16,2 1 1 16,2 1 283-16,4 3 1 15,4 2-248-15,3-2 0 0,5 0-64 16,6-4 0-16,4-2-9 16,6-4 0-16,5-2 339 15,3-2 1-15,6-3-261 16,0-5 1-16,0-3-450 15,2-4 1-15,1-2 855 16,-1-3 0-16,2-4-349 16,-6 0 1-16,-1-4-279 15,-6 1 0-15,-4 0-70 16,-2-2 1-16,-2-2 360 0,-3-2 0 16,-3-2-13-16,-3 0 0 15,-1-1 88-15,-4 0 1 16,-2 0 17-16,-4-4 0 15,-4-2-41-15,0 3 0 16,-1 2-80-16,3 6 1 16,1 4-76-16,-2 2 0 15,-2 1-210-15,-1 1 1 16,-1 3 118-16,-2 1 1 16,0 3 280-16,-2 4 0 15,-1 5-350-15,-5 3 1 16,0 1-1579-16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9T17:53:11.842"/>
    </inkml:context>
    <inkml:brush xml:id="br0">
      <inkml:brushProperty name="width" value="0.03528" units="cm"/>
      <inkml:brushProperty name="height" value="0.03528" units="cm"/>
      <inkml:brushProperty name="color" value="#FFC000"/>
    </inkml:brush>
  </inkml:definitions>
  <inkml:trace contextRef="#ctx0" brushRef="#br0">14203 8172 2633 0,'0'0'0'0,"0"0"145"0,0 0 0 16,-10-4-139-16,4 3 1 15,-1-1-119-15,-2 0 1 16,0 1-183-16,-1 1 1 15,-1 0 468-15,-1 4 0 16,0 2-58-16,-1 2 1 16,0 1-115-16,-1 2 0 15,0 3-82-15,0 0 0 16,2 1-105-16,-1 1 1 16,-1 1-78-16,2 0 1 15,1 3 22-15,0 6 0 16,1 4 358-16,5-3 0 15,2-2 46-15,4-6 0 16,3-3 70-16,1-2 0 16,1-2-70-16,4 0 1 0,2 1-76 15,1-1 0-15,1 0-83 16,0-2 1-16,0-3-235 16,2-5 1-16,0-3 56 15,2-3 0-15,0-5 511 16,2-2 1-16,1-1-252 15,3-6 1-15,4-4-214 16,-6 0 1-16,-1-1-91 16,-6 0 1-16,-3-1 186 0,-6 5 1 15,-3 2 98-15,-2 1 1 16,-1 2 35-16,-2-1 0 16,-3 0 80-16,-2 2 1 15,-2 1-76-15,-2 2 1 16,-2 0-114-16,-2 3 0 15,-2 1-308-15,-2 2 0 16,-1 1 415-16,-6 3 0 16,-4 2 43-16,5 1 0 15,2 2-180-15,3 0 0 16,4 0-154-16,-2 1 0 16,2 1 51-16,1 1 0 15,0 1 308-15,2 1 0 16,1 1-77-16,1 2 1 15,2 2-25-15,1 2 1 16,1 3-77-16,1-1 0 16,3 0 3-16,2-1 0 0,1-1-120 15,4-1 0-15,3-2-281 16,4-1 0-16,4-2 750 16,3-2 0-16,3-2-240 15,1-2 1-15,2-2-417 16,5-1 0-16,4-2 466 15,-2-2 1-15,-1-1 12 16,-2-2 1-16,-3-3-190 16,-4-1 1-16,-4 0-360 15,1-3 0-15,-2-1 405 0,4-6 0 16,1-6 195-16,-6 2 0 16,-2-2-177-16,-7 6 0 15,-6 3-104-15,-2 0 0 16,-3 0-150-16,-3 2 1 15,-1 0 392-15,-4 1 0 16,-3 2-4-16,-6 1 0 16,-5 1-263-16,0 4 0 15,-2 1-100-15,1 4 1 16,0 3 426-16,1 1 0 16,1 3-284-16,0 0 0 15,0 2-179-15,2 1 0 16,0 2 267-16,3 1 0 15,0 2 108-15,4 3 0 16,2 1-126-16,3 3 0 16,4 4-53-16,3-7 0 15,4-1 17-15,3 0 0 0,3-1-207 16,3 1 0-16,3 0-124 16,6 2 0-16,6 2 668 15,2-4 1-15,4-1-250 16,0-5 0-16,2-4-518 15,-1-5 1-15,0-3 835 16,2-4 0-16,1-4-387 16,-2-6 0-16,0-4-251 15,-3 0 1-15,-1-2 514 16,-5-1 1-16,-2-1-234 0,-5-2 1 16,-3-1-15-16,-6-1 0 15,-5-1-35-15,-5 1 0 16,-4 1-246-16,-4 3 0 15,-2 0 51-15,-1 1 0 16,-2 0 543-16,-2 2 0 16,0 1-241-16,-2 3 1 15,1 4-193-15,-2 1 1 16,-2 3-173-16,1 2 1 16,-1 2 518-16,2 4 1 15,1 2-206-15,3 1 1 16,2 2-128-16,1 3 0 15,-1 4-249-15,-4 5 1 16,-1 6 280-16,2 1 1 16,1 1 283-16,4 2 1 15,5 4-248-15,3-3 0 0,4-1-64 16,5-3 0-16,5-2-9 16,5-3 0-16,5-3 339 15,4-2 1-15,4-2-261 16,1-5 1-16,1-3-450 15,1-4 1-15,0-2 855 16,0-4 0-16,2-2-349 16,-6-1 1-16,-1-4-279 15,-6 2 0-15,-3-1-70 16,-2-2 1-16,-3-1 360 0,-3-2 0 16,-2-3-13-16,-2 1 0 15,-3-1 88-15,-2 0 1 16,-3-1 17-16,-4-2 0 15,-4-3-41-15,1 3 0 16,-2 1-80-16,3 7 1 16,2 4-76-16,-3 0 0 15,0 3-210-15,-3 0 1 16,-1 3 118-16,-1 2 1 16,-1 2 280-16,-1 4 0 15,-1 4-350-15,-5 4 1 16,0 0-1579-16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09T17:53:11.843"/>
    </inkml:context>
    <inkml:brush xml:id="br0">
      <inkml:brushProperty name="width" value="0.03528" units="cm"/>
      <inkml:brushProperty name="height" value="0.03528" units="cm"/>
      <inkml:brushProperty name="color" value="#FFC000"/>
    </inkml:brush>
  </inkml:definitions>
  <inkml:trace contextRef="#ctx0" brushRef="#br0">14240 8176 2633 0,'0'0'0'0,"0"0"145"0,0 0 0 16,-11-3-139-16,4 1 1 15,-1 0-119-15,-1 0 1 16,-1 0-183-16,-1 2 1 15,-2 1 468-15,0 4 0 16,0 1-58-16,-2 2 1 16,1 3-115-16,-2 1 0 15,0 3-82-15,1 1 0 16,1 1-105-16,0 1 1 16,-1 0-78-16,1 2 1 15,1 2 22-15,1 7 0 16,1 5 358-16,5-5 0 15,3 0 46-15,4-8 0 16,4-4 70-16,0-2 0 16,2-1-70-16,4 0 1 0,3 0-76 15,0 0 0-15,2-1-83 16,-1-2 1-16,1-3-235 16,1-5 1-16,1-5 56 15,2-3 0-15,1-5 511 16,1-2 1-16,1-2-252 15,5-5 1-15,2-6-214 16,-5 1 1-16,-2-2-91 16,-6 0 1-16,-4 0 186 0,-6 4 1 15,-4 4 98-15,-1 0 1 16,-2 2 35-16,-3-1 0 16,-2 1 80-16,-3 2 1 15,-2 0-76-15,-2 2 1 16,-2 2-114-16,-3 2 0 15,-3 1-308-15,0 3 0 16,-3 1 415-16,-6 3 0 16,-4 2 43-16,5 1 0 15,2 2-180-15,3 1 0 16,5 0-154-16,-1 1 0 16,1 0 51-16,1 2 0 15,1 1 308-15,2 1 0 16,0 2-77-16,2 1 1 15,1 2-25-15,2 4 1 16,2 2-77-16,1-1 0 16,2 0 3-16,2 0 0 0,3-3-120 15,4 0 0-15,2-2-281 16,5-2 0-16,5-2 750 16,2-2 0-16,5-2-240 15,1-2 1-15,1-2-417 16,7-3 0-16,4-1 466 15,-3-1 1-15,-1-3 12 16,-2-2 1-16,-2-3-190 16,-6-1 1-16,-4 0-360 15,1-3 0-15,-1-2 405 0,2-6 0 16,2-7 195-16,-6 3 0 16,-2-3-177-16,-8 7 0 15,-7 3-104-15,-2 0 0 16,-4 1-150-16,-3 1 1 15,-1 0 392-15,-5 2 0 16,-2 1-4-16,-7 2 0 16,-7 1-263-16,1 4 0 15,-3 3-100-15,2 3 1 16,1 2 426-16,-1 3 0 16,2 3-284-16,0 0 0 15,0 1-179-15,2 3 0 16,1 1 267-16,2 2 0 15,1 2 108-15,4 2 0 16,2 3-126-16,4 3 0 16,3 2-53-16,5-4 0 15,4-4 17-15,3 1 0 0,4-1-207 16,3 1 0-16,4 0-124 16,5 3 0-16,7 1 668 15,3-3 1-15,5-3-250 16,-1-4 0-16,3-6-518 15,-2-4 1-15,1-4 835 16,1-5 0-16,2-4-387 16,-2-6 0-16,0-5-251 15,-5 0 1-15,0-2 514 16,-5-1 1-16,-3-2-234 0,-5-2 1 16,-4-1-15-16,-6-1 0 15,-5-1-35-15,-7 1 0 16,-5 1-246-16,-2 3 0 15,-4 1 51-15,-1 1 0 16,-2-1 543-16,-2 3 0 16,0 1-241-16,-2 4 1 15,0 3-193-15,-2 2 1 16,-1 3-173-16,0 3 1 16,-1 1 518-16,2 5 1 15,2 2-206-15,3 2 1 16,3 1-128-16,-1 5 0 15,1 3-249-15,-5 6 1 16,-2 7 280-16,3 0 1 16,1 3 283-16,5 2 1 15,4 2-248-15,5-1 0 0,3-2-64 16,7-2 0-16,5-4-9 16,6-3 0-16,5-3 339 15,4-2 1-15,5-3-261 16,1-5 1-16,1-4-450 15,1-4 1-15,1-2 855 16,0-3 0-16,0-5-349 16,-4 0 1-16,-3-4-279 15,-5 1 0-15,-5 1-70 16,-2-3 1-16,-2-2 360 0,-4-2 0 16,-3-3-13-16,-2 1 0 15,-2-1 88-15,-4-1 1 16,-2 0 17-16,-5-3 0 15,-5-3-41-15,2 4 0 16,-2 1-80-16,2 6 1 16,3 6-76-16,-3 1 0 15,-1 1-210-15,-2 2 1 16,-2 2 118-16,-1 3 1 16,-1 2 280-16,-1 5 0 15,-1 4-350-15,-6 4 1 16,0 0-1579-16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2T17:31:23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483 283 20703,'0'0'1210,"0"0"-254,0 0-1034,9-2-266,148-17 114,-141 20 448,4-1-172,0 1 0,-1 1 0,1 1 0,-1 0 0,1 1 1,-1 2-1,0 0 0,-1 0 0,5 4-46,-21-8-160,-1 0 0,1 0 0,-1 0 0,1 0 0,-1 0 0,1 0 0,-1 1 0,0-1 0,0 0 1,0 1-1,-1-1 0,1 1 0,0-1 0,-1 1 0,0-1 0,0 1 0,1-1 0,-1 1 0,-1 0 0,1-1 0,0 1 0,-1-1 0,1 1 0,-1-1 0,0 1 0,0-1 0,0 0 0,0 1 1,0-1-1,0 0 0,-1 0 0,1 0 0,-1 0 0,1 0 0,-1 0 0,0 0 0,0 0 0,0-1 0,0 1 0,0-1 0,0 1 0,0-1 0,-1 0 0,1 0 0,-1 0 160,-3 5-740,-356 360 7987,360-364-7251,-3 1 0,1 1-1,-1 0 1,1 0 0,0 0 0,0 1 0,0-1 0,1 1 0,-1 0 0,1 0 0,0 0 0,1 0 0,-1 0 0,1 1 0,0-1 0,0 1-1,1 0 1,0-1 0,0 1 0,0 0 0,1 0 0,0 0 0,0 0 0,0 0 0,1-1 0,-1 1 0,1 0 0,2 4 4,3-5-462,0 0 1,0-1-1,0 0 0,1 0 1,-1 0-1,1-1 1,0 0-1,0 0 1,1 0-1,-1-1 0,0-1 1,1 1-1,-1-1 1,4 0 461,117 1-1032,-77-4 2466,-4 2-6078,-29 0-2625</inkml:trace>
  <inkml:trace contextRef="#ctx0" brushRef="#br0" timeOffset="699.863">1112 146 19359,'-32'-28'3284,"11"1"-2381,9 20-1416,-1 2-1,0-1 1,0 2 0,0 0-1,-1 0 1,1 1 0,-1 1-1,0 0 1,1 1 0,-1 1-1,0 0 1,0 0 0,-1 2 513,-13 2 392,0 1 1,0 1 0,1 2-1,0 0 1,0 2-1,1 1 1,1 1-1,0 2 1,-1 1-393,-80 48-1007,99-59 766,-204 160-5076,179-132 5978,0 1 1,3 2-1,0 1 1,3 1-1,1 2 1,2 0-1,-17 39-661,32-60-79,1 0 0,1 0-1,0 1 1,1 0-1,2 0 1,-1 0-1,2 1 1,1-1-1,0 0 1,2 1 0,0-1-1,1 1 1,1-1-1,0 0 1,2 0-1,0 0 1,1-1-1,1 0 1,8 15 79,-8-22 256,0 0 1,1-1-1,0 0 1,0 0-1,1-1 1,1 0-1,-1 0 1,1-1-1,1-1 0,0 0 1,0 0-1,5 2-256,0-2-116,0-1 0,0-1-1,1 0 1,-1-1 0,1-1 0,0 0-1,0-1 1,1-1 0,-1-1-1,0-1 1,0 0 0,0-1-1,0-1 1,0 0 0,12-5 116,138-52-51,-62 10 2941,-90 43-2159,131-70 111,62-71-4125,-187 129 2789,-1-2 1,0 1 0,-2-2 0,-1-1-1,0 0 1,-2-1 0,9-20 493,24-118 541,-46 137-142,-1 0 0,-1-1 0,-1 1 0,-1 0 0,-1-1 0,-2 1 0,0 0 0,-1 1 1,-2 0-1,-1 0 0,-4-8-399,-76-92 832,79 114-1174,-1 1-1,0 1 1,-1 0 0,1 0 0,-2 2-1,1-1 1,-1 1 0,0 1 0,0 0-1,-2 1 343,-80-13-4859,-1 5-3537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2T17:31:29.1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12 168 20079,'9'157'4580,"-29"252"-5814,24-235 124,8-99-4062,-9-63-6331</inkml:trace>
  <inkml:trace contextRef="#ctx0" brushRef="#br0" timeOffset="412.434">225 696 16583,'-48'87'7388,"48"-87"-7388,-3 14-421,1 1-1,1 0 0,0 0 1,0 0-1,2 0 1,0-1-1,1 1 1,0 0-1,1 0 0,3 8 422,-2-20 108,0-1 0,0 1 0,0-1 0,0 0-1,0 0 1,0 0 0,1-1 0,-1 1-1,1-1 1,-1 0 0,1 0 0,-1-1 0,1 1-1,0-1 1,-1 0 0,1 0 0,-1-1-1,1 1 1,0-1 0,-1 0 0,0 0 0,1-1-1,-1 1 1,0-1 0,1 0 0,-1 0 0,0 0-1,0-1 1,-1 0 0,1 1 0,0-2-108,2-2-25,-1 1 0,0-1 1,-1 0-1,1 0 0,-1 0 1,-1-1-1,1 0 1,-1 1-1,0-1 0,-1-1 1,1 1-1,-1 0 0,-1 0 1,1-1-1,-1 1 0,-1-1 1,1 1-1,-2-1 0,1 1 1,-1-1-1,0 1 1,0-1-1,0 1 0,-1 0 1,-1-1-1,1 1 0,-1 0 1,0 0-1,-1 1 0,0-1 1,0 1-1,0 0 1,-1 0-1,0 0 0,0 0 1,0 1-1,-1 0 0,1 0 1,-1 1-1,-1-1 0,1 1 1,0 1-1,-1-1 0,0 1 1,0 0-1,0 0 1,0 1-1,-1 0 0,1 1 1,0-1-1,-1 1 0,-1 1 25,8 1-313,1 0-1,-1 0 0,1 1 0,0-1 0,-1 0 1,1 0-1,0 1 0,0-1 0,0 0 1,0 1-1,0-1 0,0 0 0,0 0 1,1 1-1,-1-1 0,0 0 0,1 1 1,-1-1-1,1 0 0,-1 0 0,1 0 0,-1 0 1,1 1-1,0-1 0,0 0 0,0 0 1,-1 0-1,1-1 0,0 1 0,0 0 1,0 0-1,1 0 0,-1 0 314,8 8-7109</inkml:trace>
  <inkml:trace contextRef="#ctx0" brushRef="#br0" timeOffset="836.116">581 677 20255,'-7'0'61,"-1"1"-1,1 0 1,0 1-1,0-1 0,0 1 1,0 1-1,1-1 1,-1 1-1,0 1 1,1-1-1,0 1 0,0 0 1,0 0-1,0 1 1,1-1-1,0 1 0,0 1 1,0-1-1,1 1 1,-1 0-1,1 0 0,1 0 1,-1 0-1,1 1 1,0-1-1,0 1 1,1 0-1,0 0 0,0 0-60,-10 60 167,12-66-147,0 0 0,0 1 0,-1-1 1,1 0-1,0 1 0,0-1 0,0 0 1,0 1-1,0-1 0,1 0 0,-1 1 1,0-1-1,1 0 0,-1 0 0,1 1 1,-1-1-1,1 0 0,-1 0 0,1 0 1,0 0-1,0 0 0,0 0 0,-1 0 1,1 0-1,0 0 0,0 0 0,0 0 1,1 0-1,-1-1 0,0 1 0,0 0 1,0-1-1,0 1 0,1-1 0,-1 1 1,0-1-1,0 0 0,1 1 0,-1-1 1,0 0-1,1 0 0,-1 0 0,0 0 1,1 0-1,-1 0 0,0-1 0,1 1 1,-1 0-1,0-1-20,5-1-47,-1 0 1,0 0-1,0-1 1,0 0-1,0 0 1,-1-1-1,1 1 1,-1-1-1,0 0 1,0 0-1,0 0 1,-1 0-1,1-1 1,-1 0-1,0 1 1,-1-1-1,1 0 0,-1-1 1,0 1-1,0 0 1,0-1-1,-1 1 1,0-1-1,0 1 1,0-1-1,-1 0 1,0 1-1,0-1 1,0-3 46,-6 97-888,15-15-803,7-59-5262,-1-9-748</inkml:trace>
  <inkml:trace contextRef="#ctx0" brushRef="#br0" timeOffset="1298.348">774 536 18647,'-42'59'1508,"-31"69"2888,68-111-4678,1 1-1,0 0 0,2 0 1,0 1-1,1-1 0,1 0 1,1 0-1,1 10 283,-2-26-109,1 1-1,-1-1 1,1 1-1,0-1 1,-1 0-1,1 1 1,0-1-1,0 0 1,1 0 0,-1 0-1,0 0 1,1 0-1,-1 0 1,1 0-1,0 0 1,-1 0-1,1-1 1,0 1 0,0-1-1,0 0 1,0 1-1,1-1 1,-1 0-1,0 0 1,0 0-1,1 0 1,-1-1 0,0 1-1,1-1 1,-1 1-1,1-1 1,-1 0-1,1 0 1,-1 0-1,1 0 1,-1 0 0,0-1-1,2 0 110,2 0-225,0 0 0,0-1 0,1 0 0,-1 0 0,0-1 0,-1 1 0,1-1 0,0-1 0,-1 1 0,0-1 0,1 0 0,-2 0 0,1 0 0,3-5 225,10-14 629,-1-1 0,-1 0 1,-1-2-1,-1 0 0,-2 0 1,0-1-1,6-26-629,-10 26-84,-1-1 0,-1 1 0,-2-2-1,-1 1 1,-1 0 0,-1-1 0,-2 1 0,-1-8 84,-10-58-124,-4 1 0,-4 1 0,-15-36 124,34 129 20,1 0 1,0 0-1,-1 0 0,1 0 1,-1 0-1,0 0 0,1 0 1,-1 0-1,0 0 0,1-1 1,-1 1-1,0 0 1,0 0-1,0-1 0,0 1 1,0 0-1,1-1 0,-1 1 1,0-1-1,-1 0 0,1 1 1,0-1-1,0 0 1,0 1-1,0-1 0,0 0 1,0 0-1,0 0 0,0 0 1,0 0-1,0 0 0,-1 0 1,1 0-1,0-1 1,0 1-1,0 0 0,0-1 1,0 1-1,0-1 0,0 1 1,0-1-1,0 1 0,0-1 1,0 0-1,1 1 1,-1-1-1,0 0 0,0 0 1,1 0-1,-1 0 0,0 0-20,-4 49-108,1 0-1,3 0 0,2 1 0,2-1 1,5 18 108,-4-26 19,-3 1 287,2 0 0,1-1-1,3 1 1,1-1-1,2-1 1,2 0-1,1 0 1,2-1 0,2-1-1,1 0 1,3-1-306,44 25 416,-12-33-3284,8-1-10793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2T17:31:27.9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1 406 20527,'0'0'1682,"0"0"-138,0 0-570,0 0-282,0 0-560,0 0-294,0 0-618,0 0-278,4-2-510,37-17 2150,2 2 0,0 2 0,0 2 0,1 2 1,1 1-1,30-1-582,1 4-2836,-2 5-3775,-50 2-3786</inkml:trace>
  <inkml:trace contextRef="#ctx0" brushRef="#br0" timeOffset="385.506">346 0 19807,'0'2'4,"1"2"300,-1 0 0,1 0 0,0 1 0,0-1 1,1 0-1,-1 0 0,1 0 0,0-1 0,0 1 0,0 0 0,0-1 1,1 1-1,0-1 0,-1 0 0,1 0 0,0 0 0,1 0 0,-1 0 1,0-1-1,1 1 0,1 0-304,264 138-6189,-267-141 6262,-1 1 1,0 0-1,1 0 0,-1 0 1,0 1-1,1-1 1,-1 0-1,0 0 1,0 1-1,0-1 0,0 0 1,-1 1-1,1-1 1,0 1-1,0 0 1,-1-1-1,1 1 0,-1-1 1,0 1-1,1 0 1,-1-1-1,0 1 1,0 0-1,0-1 0,0 1 1,0 0-1,0-1 1,-1 1-1,1 0 1,0-1-1,-1 1 0,1 0 1,-1-1-1,0 1 1,0-1-1,1 1 1,-1-1-1,0 0 0,-1 2-73,-52 54 1506,44-49-1411,-4 4-412,-35 38 1049,28-5-5507,15-27-8922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05D57-AFA3-414B-BE11-DBA93FEAC20D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08CD6-557A-4C46-9CFE-83C9ECE9A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28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08CD6-557A-4C46-9CFE-83C9ECE9A6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07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come back to this in a minute, but first, let’s simplify further.</a:t>
            </a:r>
          </a:p>
          <a:p>
            <a:r>
              <a:rPr lang="en-US" dirty="0"/>
              <a:t>So, this code is put through a compiler, and assembly/instructions are generated.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08CD6-557A-4C46-9CFE-83C9ECE9A6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20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 add “assumpt8ion” “actually” here. Also may the first picture better?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08CD6-557A-4C46-9CFE-83C9ECE9A6A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38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08CD6-557A-4C46-9CFE-83C9ECE9A6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94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Write: Key problem: difference between architectural state and microarchitectural state</a:t>
            </a:r>
          </a:p>
          <a:p>
            <a:r>
              <a:rPr lang="en-US" dirty="0"/>
              <a:t>	What is this???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08CD6-557A-4C46-9CFE-83C9ECE9A6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77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branch prediction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08CD6-557A-4C46-9CFE-83C9ECE9A6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95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come back to this in a minute, but first, let’s simplify further.</a:t>
            </a:r>
          </a:p>
          <a:p>
            <a:r>
              <a:rPr lang="en-US" dirty="0"/>
              <a:t>So, this code is put through a compiler, and assembly/instructions are generated.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08CD6-557A-4C46-9CFE-83C9ECE9A6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38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this is called in a loop. First with x values in the range to warmup the BP then with one outside the range.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08CD6-557A-4C46-9CFE-83C9ECE9A6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39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faster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08CD6-557A-4C46-9CFE-83C9ECE9A6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87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Add: BRANCH CORRECTLY PREDICTED NOT TAKEN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08CD6-557A-4C46-9CFE-83C9ECE9A6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253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Add: BRANCH INCORRECTLY PREDICTED NOT TAKEN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08CD6-557A-4C46-9CFE-83C9ECE9A6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84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3433C-0FBB-4D07-A2AB-D7A015EA1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D0CCE-F448-490C-BF57-F8BD41FE0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C010DE0-491F-4002-B6C7-1CD6BBDC2C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314DA6C-0731-4CDF-B077-264C6F77AC9E}" type="datetime1">
              <a:rPr lang="en-US" smtClean="0"/>
              <a:t>1/3/2019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070761A-09AC-46CA-8915-88382E771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2D4633-A369-40B9-A6C1-64DBA49525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01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4919978-BD20-4ED7-9F38-4DC5F3775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0619D14-A443-4B0D-B147-419EEA301C48}" type="datetime1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96FD3D2-6911-48F2-B361-8F96DFA40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DD08584-8EC3-4227-B76E-85185B6C9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1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274DDFC-8562-4147-BC1D-D7E10ADA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80385" cy="7075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7A4627B-CE17-4C4E-9411-19EC8C38E4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F48AD16-8B94-4619-AF88-E25C9D926B8D}" type="datetime1">
              <a:rPr lang="en-US" smtClean="0"/>
              <a:t>1/3/2019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31FD5E4-B242-451E-803B-A564E9B77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B83BEAA-C059-4B87-8E8D-D85851A1F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01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F2E717-89C5-4927-98D0-C4B6951EFC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405A4FA-22E5-48C9-A286-20ACEF85680F}" type="datetime1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47524DF-49A8-4FFD-9A6D-3B26C45EFC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4B317C5-3DDA-4067-BD72-CEBCF90AE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14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F7AA7-5789-43E0-8AD7-DC491F756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F5B1B-5CBF-4558-A282-D771A35D6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34F92AF-0246-4726-9BF6-E2B710921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D8472A7-9BF7-41F4-83F1-1603ED6AE2BB}" type="datetime1">
              <a:rPr lang="en-US" smtClean="0"/>
              <a:t>1/3/2019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75CC3F8-360F-4C82-820F-7998AAD00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3DE725-6ACA-4A74-A301-C4ABFA6A1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16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0FD7-C104-4CA6-9048-235CD6B80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8993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AB7D6-4B71-495A-AB43-F29FFAE49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6965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DDA179E-5AE6-44F7-9112-C3A173D01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C08D7C0-A2EF-47D1-9BA7-F1AA087907D4}" type="datetime1">
              <a:rPr lang="en-US" smtClean="0"/>
              <a:t>1/3/2019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ECB039E-36C7-4637-8BEF-D40C2C792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2C5DD5-96C1-4CAB-ACAB-B05F18925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6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ADF0C-F1B2-4A22-AEA4-F5564C64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9FD7-9958-4422-8993-838FA36A5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67369"/>
            <a:ext cx="5181600" cy="4351338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BC9A4F-4829-4BE8-B4BE-1AAF58EDC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67369"/>
            <a:ext cx="5181600" cy="4351338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DE3DDEE-BC89-4E1E-B082-95E77F5739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EADFEDE-A018-482C-A876-ABA941B8ECBA}" type="datetime1">
              <a:rPr lang="en-US" smtClean="0"/>
              <a:t>1/3/2019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8F08898-3195-45E1-832C-FACB07820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7A16AD6-C1FC-4F1F-A0E5-FC7984B071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B89AC6-FDA6-4B1C-810C-E456260376B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7369"/>
            <a:ext cx="0" cy="4351338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19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ADF0C-F1B2-4A22-AEA4-F5564C64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DE3DDEE-BC89-4E1E-B082-95E77F5739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DB4A538-7987-40E1-B54A-DE7CD5A4A6FC}" type="datetime1">
              <a:rPr lang="en-US" smtClean="0"/>
              <a:t>1/3/2019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8F08898-3195-45E1-832C-FACB07820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7A16AD6-C1FC-4F1F-A0E5-FC7984B071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B89AC6-FDA6-4B1C-810C-E456260376B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7369"/>
            <a:ext cx="0" cy="4351338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75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08C5-0B6A-4CDE-BF57-2AB83AFC3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CED9FFF-32A8-4293-95E8-952C7D3384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3A96E77-13A1-41DE-8B3C-30A50BC9CFEA}" type="datetime1">
              <a:rPr lang="en-US" smtClean="0"/>
              <a:t>1/3/2019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EEE2C0-7F6C-4245-8D74-1652EBA47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88B0703-2A20-4544-B0F3-19E24D37E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7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26723A7-AF38-4DFC-B9D3-F9E94581E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A2C9738-65EF-469B-8E83-A208B2398252}" type="datetime1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E31AF21-4E89-466F-8AB0-23E6EF9A2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95526C4-B9C0-43B7-B80F-D0315613B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56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9CF4-CBFD-4690-A275-16EAA7F94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469" y="7032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5400" cap="sm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D85C1C-985A-4EAB-A16F-D90D83BA2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469" y="3562350"/>
            <a:ext cx="9144000" cy="12763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0A86EEB-A16A-4A73-AD5F-88EA8AECB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59B9577-D070-4E98-818D-5AC093C95FF8}" type="datetime1">
              <a:rPr lang="en-US" smtClean="0"/>
              <a:t>1/3/2019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6D159A7-0067-4AD0-9E0E-A4CF15137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053A3AD-85E0-4B5D-BEC5-AF9F73438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94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74140-92CB-4CBE-89ED-02A28D7D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968375"/>
            <a:ext cx="10515600" cy="218122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68E27-00C8-4098-9734-3B20EE942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3176588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951B3FF-7A79-4091-948D-B0189087B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19A72F1-4DE6-4D00-A621-F1312ABF2904}" type="datetime1">
              <a:rPr lang="en-US" smtClean="0"/>
              <a:t>1/3/2019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0E4580F-A775-4D0E-B97F-1B846A97A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A8DF24-7A81-470A-84AA-0B6F64969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48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BA320B1C-D47E-44B8-BFE0-65F9A659B7A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9FF7-91BF-42A9-A3D4-5D58DAA76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80385" cy="707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CDC61-0058-4090-B278-4E5FAF269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25819"/>
            <a:ext cx="10515600" cy="4385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68754A1-5B10-46CB-B3CD-9380F28525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D15EEE7F-D920-443D-AFFA-C036FA70ABC4}" type="datetime1">
              <a:rPr lang="en-US" smtClean="0"/>
              <a:t>1/3/2019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E0D5479-FF3C-4B73-B532-469BA806E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E13562D-9C20-45A0-9382-CE7A7ED9A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73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72" r:id="rId5"/>
    <p:sldLayoutId id="2147483654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188DEAE-AE31-42F4-853D-28982451B2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5A451D0-2613-4403-8239-AAB9F6862EF9}" type="datetime1">
              <a:rPr lang="en-US" smtClean="0"/>
              <a:t>1/3/2019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05A878-AFC2-4598-AF3D-1B717F462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507221-846E-49E8-8D9F-3CC012068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0BAD9D-31E1-48CE-9168-1417828B6D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639" y="4880805"/>
            <a:ext cx="4686942" cy="119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57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0560D8-F77A-4D67-80DE-6DBD7B1A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C0682CF-497F-422E-A283-C8518176E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79CD18F-DF38-40D9-9CFF-8CD6853FEF3E}" type="datetime1">
              <a:rPr lang="en-US" smtClean="0"/>
              <a:t>1/3/2019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CCE93E3-D192-4242-A981-7B75CD74A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2682B69-E757-4C93-9CEF-8ED7AA159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9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yTpXqyRYcBM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13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12" Type="http://schemas.openxmlformats.org/officeDocument/2006/relationships/customXml" Target="../ink/ink45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5" Type="http://schemas.openxmlformats.org/officeDocument/2006/relationships/image" Target="../media/image55.png"/><Relationship Id="rId10" Type="http://schemas.openxmlformats.org/officeDocument/2006/relationships/customXml" Target="../ink/ink44.xml"/><Relationship Id="rId4" Type="http://schemas.openxmlformats.org/officeDocument/2006/relationships/customXml" Target="../ink/ink41.xml"/><Relationship Id="rId9" Type="http://schemas.openxmlformats.org/officeDocument/2006/relationships/image" Target="../media/image52.png"/><Relationship Id="rId14" Type="http://schemas.openxmlformats.org/officeDocument/2006/relationships/customXml" Target="../ink/ink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customXml" Target="../ink/ink51.xml"/><Relationship Id="rId3" Type="http://schemas.openxmlformats.org/officeDocument/2006/relationships/image" Target="../media/image50.jpg"/><Relationship Id="rId7" Type="http://schemas.openxmlformats.org/officeDocument/2006/relationships/customXml" Target="../ink/ink48.xml"/><Relationship Id="rId12" Type="http://schemas.openxmlformats.org/officeDocument/2006/relationships/image" Target="../media/image80.png"/><Relationship Id="rId17" Type="http://schemas.openxmlformats.org/officeDocument/2006/relationships/customXml" Target="../ink/ink54.xml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0.png"/><Relationship Id="rId11" Type="http://schemas.openxmlformats.org/officeDocument/2006/relationships/customXml" Target="../ink/ink50.xml"/><Relationship Id="rId5" Type="http://schemas.openxmlformats.org/officeDocument/2006/relationships/customXml" Target="../ink/ink47.xml"/><Relationship Id="rId15" Type="http://schemas.openxmlformats.org/officeDocument/2006/relationships/customXml" Target="../ink/ink52.xml"/><Relationship Id="rId10" Type="http://schemas.openxmlformats.org/officeDocument/2006/relationships/image" Target="../media/image70.png"/><Relationship Id="rId4" Type="http://schemas.openxmlformats.org/officeDocument/2006/relationships/image" Target="../media/image56.png"/><Relationship Id="rId9" Type="http://schemas.openxmlformats.org/officeDocument/2006/relationships/customXml" Target="../ink/ink49.xml"/><Relationship Id="rId1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customXml" Target="../ink/ink59.xml"/><Relationship Id="rId3" Type="http://schemas.openxmlformats.org/officeDocument/2006/relationships/image" Target="../media/image50.jpg"/><Relationship Id="rId7" Type="http://schemas.openxmlformats.org/officeDocument/2006/relationships/customXml" Target="../ink/ink56.xml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customXml" Target="../ink/ink58.xml"/><Relationship Id="rId5" Type="http://schemas.openxmlformats.org/officeDocument/2006/relationships/customXml" Target="../ink/ink55.xml"/><Relationship Id="rId15" Type="http://schemas.openxmlformats.org/officeDocument/2006/relationships/customXml" Target="../ink/ink60.xml"/><Relationship Id="rId10" Type="http://schemas.openxmlformats.org/officeDocument/2006/relationships/image" Target="../media/image140.png"/><Relationship Id="rId4" Type="http://schemas.openxmlformats.org/officeDocument/2006/relationships/image" Target="../media/image57.png"/><Relationship Id="rId9" Type="http://schemas.openxmlformats.org/officeDocument/2006/relationships/customXml" Target="../ink/ink57.xml"/><Relationship Id="rId14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9.png"/><Relationship Id="rId7" Type="http://schemas.openxmlformats.org/officeDocument/2006/relationships/customXml" Target="../ink/ink6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4.png"/><Relationship Id="rId5" Type="http://schemas.openxmlformats.org/officeDocument/2006/relationships/customXml" Target="../ink/ink62.xml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customXml" Target="../ink/ink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24.png"/><Relationship Id="rId42" Type="http://schemas.openxmlformats.org/officeDocument/2006/relationships/image" Target="../media/image28.png"/><Relationship Id="rId47" Type="http://schemas.openxmlformats.org/officeDocument/2006/relationships/customXml" Target="../ink/ink22.xml"/><Relationship Id="rId50" Type="http://schemas.openxmlformats.org/officeDocument/2006/relationships/image" Target="../media/image32.png"/><Relationship Id="rId55" Type="http://schemas.openxmlformats.org/officeDocument/2006/relationships/customXml" Target="../ink/ink26.xml"/><Relationship Id="rId63" Type="http://schemas.openxmlformats.org/officeDocument/2006/relationships/customXml" Target="../ink/ink30.xml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1.png"/><Relationship Id="rId20" Type="http://schemas.openxmlformats.org/officeDocument/2006/relationships/image" Target="../media/image17.png"/><Relationship Id="rId29" Type="http://schemas.openxmlformats.org/officeDocument/2006/relationships/customXml" Target="../ink/ink13.xml"/><Relationship Id="rId41" Type="http://schemas.openxmlformats.org/officeDocument/2006/relationships/customXml" Target="../ink/ink19.xml"/><Relationship Id="rId54" Type="http://schemas.openxmlformats.org/officeDocument/2006/relationships/image" Target="../media/image34.png"/><Relationship Id="rId6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customXml" Target="../ink/ink4.xml"/><Relationship Id="rId24" Type="http://schemas.openxmlformats.org/officeDocument/2006/relationships/image" Target="../media/image19.png"/><Relationship Id="rId32" Type="http://schemas.openxmlformats.org/officeDocument/2006/relationships/image" Target="../media/image23.png"/><Relationship Id="rId37" Type="http://schemas.openxmlformats.org/officeDocument/2006/relationships/customXml" Target="../ink/ink17.xml"/><Relationship Id="rId40" Type="http://schemas.openxmlformats.org/officeDocument/2006/relationships/image" Target="../media/image27.png"/><Relationship Id="rId45" Type="http://schemas.openxmlformats.org/officeDocument/2006/relationships/customXml" Target="../ink/ink21.xml"/><Relationship Id="rId53" Type="http://schemas.openxmlformats.org/officeDocument/2006/relationships/customXml" Target="../ink/ink25.xml"/><Relationship Id="rId58" Type="http://schemas.openxmlformats.org/officeDocument/2006/relationships/image" Target="../media/image36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21.png"/><Relationship Id="rId36" Type="http://schemas.openxmlformats.org/officeDocument/2006/relationships/image" Target="../media/image25.png"/><Relationship Id="rId49" Type="http://schemas.openxmlformats.org/officeDocument/2006/relationships/customXml" Target="../ink/ink23.xml"/><Relationship Id="rId57" Type="http://schemas.openxmlformats.org/officeDocument/2006/relationships/customXml" Target="../ink/ink27.xml"/><Relationship Id="rId61" Type="http://schemas.openxmlformats.org/officeDocument/2006/relationships/customXml" Target="../ink/ink29.xml"/><Relationship Id="rId10" Type="http://schemas.openxmlformats.org/officeDocument/2006/relationships/image" Target="../media/image121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29.png"/><Relationship Id="rId52" Type="http://schemas.openxmlformats.org/officeDocument/2006/relationships/image" Target="../media/image33.png"/><Relationship Id="rId60" Type="http://schemas.openxmlformats.org/officeDocument/2006/relationships/image" Target="../media/image37.png"/><Relationship Id="rId4" Type="http://schemas.microsoft.com/office/2007/relationships/hdphoto" Target="../media/hdphoto1.wdp"/><Relationship Id="rId9" Type="http://schemas.openxmlformats.org/officeDocument/2006/relationships/customXml" Target="../ink/ink3.xml"/><Relationship Id="rId14" Type="http://schemas.openxmlformats.org/officeDocument/2006/relationships/image" Target="../media/image141.png"/><Relationship Id="rId22" Type="http://schemas.openxmlformats.org/officeDocument/2006/relationships/image" Target="../media/image18.png"/><Relationship Id="rId27" Type="http://schemas.openxmlformats.org/officeDocument/2006/relationships/customXml" Target="../ink/ink12.xml"/><Relationship Id="rId30" Type="http://schemas.openxmlformats.org/officeDocument/2006/relationships/image" Target="../media/image22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31.png"/><Relationship Id="rId56" Type="http://schemas.openxmlformats.org/officeDocument/2006/relationships/image" Target="../media/image35.png"/><Relationship Id="rId64" Type="http://schemas.openxmlformats.org/officeDocument/2006/relationships/image" Target="../media/image39.png"/><Relationship Id="rId8" Type="http://schemas.openxmlformats.org/officeDocument/2006/relationships/image" Target="../media/image111.png"/><Relationship Id="rId51" Type="http://schemas.openxmlformats.org/officeDocument/2006/relationships/customXml" Target="../ink/ink24.xml"/><Relationship Id="rId3" Type="http://schemas.openxmlformats.org/officeDocument/2006/relationships/image" Target="../media/image14.png"/><Relationship Id="rId12" Type="http://schemas.openxmlformats.org/officeDocument/2006/relationships/image" Target="../media/image13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6.png"/><Relationship Id="rId46" Type="http://schemas.openxmlformats.org/officeDocument/2006/relationships/image" Target="../media/image30.png"/><Relationship Id="rId59" Type="http://schemas.openxmlformats.org/officeDocument/2006/relationships/customXml" Target="../ink/ink2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image" Target="../media/image44.png"/><Relationship Id="rId18" Type="http://schemas.openxmlformats.org/officeDocument/2006/relationships/customXml" Target="../ink/ink38.xml"/><Relationship Id="rId3" Type="http://schemas.microsoft.com/office/2007/relationships/hdphoto" Target="../media/hdphoto1.wdp"/><Relationship Id="rId21" Type="http://schemas.openxmlformats.org/officeDocument/2006/relationships/image" Target="../media/image47.png"/><Relationship Id="rId7" Type="http://schemas.openxmlformats.org/officeDocument/2006/relationships/image" Target="../media/image41.png"/><Relationship Id="rId12" Type="http://schemas.openxmlformats.org/officeDocument/2006/relationships/customXml" Target="../ink/ink35.xml"/><Relationship Id="rId17" Type="http://schemas.openxmlformats.org/officeDocument/2006/relationships/image" Target="../media/image46.png"/><Relationship Id="rId2" Type="http://schemas.openxmlformats.org/officeDocument/2006/relationships/image" Target="../media/image14.png"/><Relationship Id="rId16" Type="http://schemas.openxmlformats.org/officeDocument/2006/relationships/customXml" Target="../ink/ink37.xml"/><Relationship Id="rId20" Type="http://schemas.openxmlformats.org/officeDocument/2006/relationships/customXml" Target="../ink/ink3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23" Type="http://schemas.openxmlformats.org/officeDocument/2006/relationships/image" Target="../media/image48.png"/><Relationship Id="rId10" Type="http://schemas.openxmlformats.org/officeDocument/2006/relationships/customXml" Target="../ink/ink34.xml"/><Relationship Id="rId19" Type="http://schemas.openxmlformats.org/officeDocument/2006/relationships/image" Target="../media/image30.png"/><Relationship Id="rId4" Type="http://schemas.openxmlformats.org/officeDocument/2006/relationships/customXml" Target="../ink/ink31.xml"/><Relationship Id="rId9" Type="http://schemas.openxmlformats.org/officeDocument/2006/relationships/image" Target="../media/image42.png"/><Relationship Id="rId14" Type="http://schemas.openxmlformats.org/officeDocument/2006/relationships/customXml" Target="../ink/ink36.xml"/><Relationship Id="rId22" Type="http://schemas.openxmlformats.org/officeDocument/2006/relationships/customXml" Target="../ink/ink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4AF28-754C-4B5A-836D-2B2E75E62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5" name="Picture 4" descr="https://meltdownattack.com/meltdown-text.png">
            <a:extLst>
              <a:ext uri="{FF2B5EF4-FFF2-40B4-BE49-F238E27FC236}">
                <a16:creationId xmlns:a16="http://schemas.microsoft.com/office/drawing/2014/main" id="{72C0AB11-EB2A-4917-997D-E0C07FB6B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7594" y="746213"/>
            <a:ext cx="1955784" cy="380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meltdownattack.com/spectre-text.png">
            <a:extLst>
              <a:ext uri="{FF2B5EF4-FFF2-40B4-BE49-F238E27FC236}">
                <a16:creationId xmlns:a16="http://schemas.microsoft.com/office/drawing/2014/main" id="{55176D57-9E9E-473D-86B3-492151F9D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8062" y="977405"/>
            <a:ext cx="2806345" cy="334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615FEC-06DF-4C18-922D-9D87D53C992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4636101" y="4293507"/>
            <a:ext cx="7948997" cy="27515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FFC3A4-A422-4EB7-A55F-0DC50B6B894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650516" y="1090839"/>
            <a:ext cx="5798260" cy="2449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BB15EB-9A78-415B-BCE0-2260FE472E0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5731219" y="974589"/>
            <a:ext cx="3987844" cy="5715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41ED68-ACF6-4268-84A8-B5579F3A3A6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-85988" y="91999"/>
            <a:ext cx="6081679" cy="3070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839E76-1FF6-47F3-95A4-FC2C24BBAEC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90000"/>
          </a:blip>
          <a:stretch>
            <a:fillRect/>
          </a:stretch>
        </p:blipFill>
        <p:spPr>
          <a:xfrm>
            <a:off x="3173897" y="-125311"/>
            <a:ext cx="9210168" cy="27414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C07439-93D4-4893-BEF3-3D43D4BC85F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90000"/>
          </a:blip>
          <a:stretch>
            <a:fillRect/>
          </a:stretch>
        </p:blipFill>
        <p:spPr>
          <a:xfrm>
            <a:off x="4276776" y="1882426"/>
            <a:ext cx="7091940" cy="244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11C74D-E2CF-4437-9D0D-986E6BBEDA8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90000"/>
          </a:blip>
          <a:stretch>
            <a:fillRect/>
          </a:stretch>
        </p:blipFill>
        <p:spPr>
          <a:xfrm>
            <a:off x="152873" y="3832327"/>
            <a:ext cx="6642327" cy="231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5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2D7FFD-A82C-44A1-A28D-656694638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8075B8-6613-417D-ADC8-C2D6270B96F1}"/>
              </a:ext>
            </a:extLst>
          </p:cNvPr>
          <p:cNvSpPr/>
          <p:nvPr/>
        </p:nvSpPr>
        <p:spPr>
          <a:xfrm>
            <a:off x="0" y="6488668"/>
            <a:ext cx="4966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https://www.youtube.com/watch?v=RbHbFkh6eeE</a:t>
            </a:r>
          </a:p>
        </p:txBody>
      </p:sp>
      <p:pic>
        <p:nvPicPr>
          <p:cNvPr id="4" name="Online Media 3" title="Meltdown bug - SPY (used to spy in realtime on a password input)">
            <a:hlinkClick r:id="" action="ppaction://media"/>
            <a:extLst>
              <a:ext uri="{FF2B5EF4-FFF2-40B4-BE49-F238E27FC236}">
                <a16:creationId xmlns:a16="http://schemas.microsoft.com/office/drawing/2014/main" id="{60F48915-2A73-4E98-B879-14374CCEAB1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91258" y="210185"/>
            <a:ext cx="10409484" cy="585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60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77FFD0-DDC1-4D11-9648-A5BDAAC8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attacks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8EFB0A-47A0-4CCD-9E6B-39FF3BE4C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Meltdown: Ignores page table permissions</a:t>
            </a:r>
          </a:p>
          <a:p>
            <a:endParaRPr lang="en-US" dirty="0"/>
          </a:p>
          <a:p>
            <a:r>
              <a:rPr lang="en-US" dirty="0"/>
              <a:t>LazyFPU: Ignores floating point disabled</a:t>
            </a:r>
          </a:p>
          <a:p>
            <a:endParaRPr lang="en-US" dirty="0"/>
          </a:p>
          <a:p>
            <a:r>
              <a:rPr lang="en-US" dirty="0"/>
              <a:t>Foreshadow or L1 terminal fault: Ignores lots of permissions</a:t>
            </a:r>
          </a:p>
          <a:p>
            <a:r>
              <a:rPr lang="en-US" dirty="0"/>
              <a:t>	Virtual machine</a:t>
            </a:r>
          </a:p>
          <a:p>
            <a:r>
              <a:rPr lang="en-US" dirty="0"/>
              <a:t>	Security extensions (SGX)</a:t>
            </a:r>
          </a:p>
          <a:p>
            <a:endParaRPr lang="en-US" dirty="0"/>
          </a:p>
          <a:p>
            <a:r>
              <a:rPr lang="en-US" dirty="0"/>
              <a:t>Others???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AC20C4-1D87-4200-A0D4-5DF8DECD7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3" name="Picture 2" descr="https://meltdownattack.com/meltdown-text.png">
            <a:extLst>
              <a:ext uri="{FF2B5EF4-FFF2-40B4-BE49-F238E27FC236}">
                <a16:creationId xmlns:a16="http://schemas.microsoft.com/office/drawing/2014/main" id="{E15039B9-5221-4176-BADB-DECA60D33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7681" y="1039153"/>
            <a:ext cx="2090947" cy="406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93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C0E7-8AA8-42B4-91C5-922E1C88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D2379-2654-4BC2-9131-1EDC0A5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instruction executes “atomically”</a:t>
            </a:r>
          </a:p>
          <a:p>
            <a:r>
              <a:rPr lang="en-US" dirty="0"/>
              <a:t>	Permissions checks may happen late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Memory operations take the same amount of time</a:t>
            </a:r>
          </a:p>
          <a:p>
            <a:r>
              <a:rPr lang="en-US" dirty="0"/>
              <a:t>	Caches are not invisible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2AE71-9D8F-410E-9FFC-EE5185250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 descr="https://meltdownattack.com/meltdown-text.png">
            <a:extLst>
              <a:ext uri="{FF2B5EF4-FFF2-40B4-BE49-F238E27FC236}">
                <a16:creationId xmlns:a16="http://schemas.microsoft.com/office/drawing/2014/main" id="{17A81B31-9F47-4C7A-AFF4-E586D7AD3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7681" y="1039153"/>
            <a:ext cx="2090947" cy="406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D12FFAB-3E76-42EF-B57C-FE750DAD9258}"/>
              </a:ext>
            </a:extLst>
          </p:cNvPr>
          <p:cNvGrpSpPr/>
          <p:nvPr/>
        </p:nvGrpSpPr>
        <p:grpSpPr>
          <a:xfrm>
            <a:off x="4904010" y="2481553"/>
            <a:ext cx="2841320" cy="804572"/>
            <a:chOff x="4046760" y="2195803"/>
            <a:chExt cx="2049240" cy="58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AEDE447-6BE1-4D00-B47D-F8FE78E09777}"/>
                    </a:ext>
                  </a:extLst>
                </p14:cNvPr>
                <p14:cNvContentPartPr/>
                <p14:nvPr/>
              </p14:nvContentPartPr>
              <p14:xfrm>
                <a:off x="4046760" y="2204043"/>
                <a:ext cx="477000" cy="572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AEDE447-6BE1-4D00-B47D-F8FE78E0977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36374" y="2193656"/>
                  <a:ext cx="497254" cy="592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75A4407-7233-4D50-A8DB-A7E6EFEE1401}"/>
                    </a:ext>
                  </a:extLst>
                </p14:cNvPr>
                <p14:cNvContentPartPr/>
                <p14:nvPr/>
              </p14:nvContentPartPr>
              <p14:xfrm>
                <a:off x="4817640" y="2399203"/>
                <a:ext cx="221760" cy="130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75A4407-7233-4D50-A8DB-A7E6EFEE14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07501" y="2389071"/>
                  <a:ext cx="242038" cy="1509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8F2BA13-D158-4C9B-9C98-DD335014D7C5}"/>
                    </a:ext>
                  </a:extLst>
                </p14:cNvPr>
                <p14:cNvContentPartPr/>
                <p14:nvPr/>
              </p14:nvContentPartPr>
              <p14:xfrm>
                <a:off x="5931480" y="2294443"/>
                <a:ext cx="5400" cy="276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8F2BA13-D158-4C9B-9C98-DD335014D7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20950" y="2284309"/>
                  <a:ext cx="26460" cy="296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2435AF2-7A95-4D8C-B5DD-18AD0A429497}"/>
                    </a:ext>
                  </a:extLst>
                </p14:cNvPr>
                <p14:cNvContentPartPr/>
                <p14:nvPr/>
              </p14:nvContentPartPr>
              <p14:xfrm>
                <a:off x="5641680" y="2195803"/>
                <a:ext cx="230040" cy="395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2435AF2-7A95-4D8C-B5DD-18AD0A42949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31294" y="2185672"/>
                  <a:ext cx="250551" cy="415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6E973B1-9964-490E-ACBE-70B86C12F913}"/>
                    </a:ext>
                  </a:extLst>
                </p14:cNvPr>
                <p14:cNvContentPartPr/>
                <p14:nvPr/>
              </p14:nvContentPartPr>
              <p14:xfrm>
                <a:off x="5193840" y="2329723"/>
                <a:ext cx="319320" cy="302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6E973B1-9964-490E-ACBE-70B86C12F91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83707" y="2319591"/>
                  <a:ext cx="339846" cy="3226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D0990BF-8145-4B0D-939F-FCA660AE08A9}"/>
                    </a:ext>
                  </a:extLst>
                </p14:cNvPr>
                <p14:cNvContentPartPr/>
                <p14:nvPr/>
              </p14:nvContentPartPr>
              <p14:xfrm>
                <a:off x="6009960" y="2368603"/>
                <a:ext cx="86040" cy="162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D0990BF-8145-4B0D-939F-FCA660AE08A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99562" y="2358472"/>
                  <a:ext cx="106315" cy="18262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9E831CC-F385-4AA9-BC8E-2BC9E8B6E194}"/>
              </a:ext>
            </a:extLst>
          </p:cNvPr>
          <p:cNvSpPr/>
          <p:nvPr/>
        </p:nvSpPr>
        <p:spPr>
          <a:xfrm>
            <a:off x="1781039" y="2597163"/>
            <a:ext cx="31229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mov al, [</a:t>
            </a:r>
            <a:r>
              <a:rPr lang="en-US" sz="3200" dirty="0" err="1">
                <a:latin typeface="Consolas" panose="020B0609020204030204" pitchFamily="49" charset="0"/>
              </a:rPr>
              <a:t>rcx</a:t>
            </a:r>
            <a:r>
              <a:rPr lang="en-US" sz="3200" dirty="0">
                <a:latin typeface="Consolas" panose="020B0609020204030204" pitchFamily="49" charset="0"/>
              </a:rPr>
              <a:t>]</a:t>
            </a:r>
            <a:endParaRPr lang="en-US" sz="3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0DBE25-8E18-4653-9611-1BCB09A639B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81039" y="4477669"/>
            <a:ext cx="6039896" cy="208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2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107CD-BA69-4C57-BC2F-89012D3E2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3A8553-109B-4B84-9AE1-8F8FED052765}"/>
              </a:ext>
            </a:extLst>
          </p:cNvPr>
          <p:cNvSpPr txBox="1"/>
          <p:nvPr/>
        </p:nvSpPr>
        <p:spPr>
          <a:xfrm>
            <a:off x="508024" y="2186080"/>
            <a:ext cx="930254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600" dirty="0">
                <a:solidFill>
                  <a:schemeClr val="accent1"/>
                </a:solidFill>
                <a:latin typeface="Consolas" panose="020B0609020204030204" pitchFamily="49" charset="0"/>
              </a:rPr>
              <a:t>void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chemeClr val="tx2"/>
                </a:solidFill>
                <a:latin typeface="Consolas" panose="020B0609020204030204" pitchFamily="49" charset="0"/>
              </a:rPr>
              <a:t>victim_function</a:t>
            </a:r>
            <a:r>
              <a:rPr lang="en-US" sz="3600" dirty="0">
                <a:latin typeface="Consolas" panose="020B0609020204030204" pitchFamily="49" charset="0"/>
              </a:rPr>
              <a:t>(</a:t>
            </a:r>
            <a:r>
              <a:rPr lang="en-US" sz="3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size_t</a:t>
            </a:r>
            <a:r>
              <a:rPr lang="en-US" sz="3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latin typeface="Consolas" panose="020B0609020204030204" pitchFamily="49" charset="0"/>
              </a:rPr>
              <a:t>x) {</a:t>
            </a:r>
          </a:p>
          <a:p>
            <a:pPr>
              <a:lnSpc>
                <a:spcPct val="130000"/>
              </a:lnSpc>
            </a:pPr>
            <a:r>
              <a:rPr lang="en-US" sz="3600" dirty="0"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2"/>
                </a:solidFill>
                <a:latin typeface="Consolas" panose="020B0609020204030204" pitchFamily="49" charset="0"/>
              </a:rPr>
              <a:t>if</a:t>
            </a:r>
            <a:r>
              <a:rPr lang="en-US" sz="3600" dirty="0">
                <a:latin typeface="Consolas" panose="020B0609020204030204" pitchFamily="49" charset="0"/>
              </a:rPr>
              <a:t> (x &lt; array1_size) {</a:t>
            </a:r>
          </a:p>
          <a:p>
            <a:pPr>
              <a:lnSpc>
                <a:spcPct val="130000"/>
              </a:lnSpc>
            </a:pPr>
            <a:r>
              <a:rPr lang="en-US" sz="3600" dirty="0">
                <a:latin typeface="Consolas" panose="020B0609020204030204" pitchFamily="49" charset="0"/>
              </a:rPr>
              <a:t>    temp &amp;= array2[array1[x] * 512];</a:t>
            </a:r>
          </a:p>
          <a:p>
            <a:pPr>
              <a:lnSpc>
                <a:spcPct val="130000"/>
              </a:lnSpc>
            </a:pPr>
            <a:r>
              <a:rPr lang="en-US" sz="3600" dirty="0">
                <a:latin typeface="Consolas" panose="020B060902020403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en-US" sz="3600" dirty="0">
                <a:latin typeface="Consolas" panose="020B0609020204030204" pitchFamily="49" charset="0"/>
              </a:rPr>
              <a:t>}</a:t>
            </a:r>
          </a:p>
          <a:p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A7E1A6-1C91-4B29-AAB8-0D7730231A6B}"/>
              </a:ext>
            </a:extLst>
          </p:cNvPr>
          <p:cNvSpPr/>
          <p:nvPr/>
        </p:nvSpPr>
        <p:spPr>
          <a:xfrm>
            <a:off x="508024" y="655435"/>
            <a:ext cx="9418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array1_size = 16;</a:t>
            </a:r>
            <a:endParaRPr lang="en-US" sz="24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uint8_t </a:t>
            </a:r>
            <a:r>
              <a:rPr lang="en-US" sz="2400" dirty="0">
                <a:latin typeface="Consolas" panose="020B0609020204030204" pitchFamily="49" charset="0"/>
              </a:rPr>
              <a:t>array1[array1_size] = {0,1,2,...,15};</a:t>
            </a:r>
            <a:endParaRPr lang="en-US" sz="24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uint8_t </a:t>
            </a:r>
            <a:r>
              <a:rPr lang="en-US" sz="2400" dirty="0">
                <a:latin typeface="Consolas" panose="020B0609020204030204" pitchFamily="49" charset="0"/>
              </a:rPr>
              <a:t>array2[256 * 512];</a:t>
            </a:r>
          </a:p>
        </p:txBody>
      </p:sp>
    </p:spTree>
    <p:extLst>
      <p:ext uri="{BB962C8B-B14F-4D97-AF65-F5344CB8AC3E}">
        <p14:creationId xmlns:p14="http://schemas.microsoft.com/office/powerpoint/2010/main" val="1897168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107CD-BA69-4C57-BC2F-89012D3E2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4" name="Picture 6" descr="https://meltdownattack.com/spectre-text.png">
            <a:extLst>
              <a:ext uri="{FF2B5EF4-FFF2-40B4-BE49-F238E27FC236}">
                <a16:creationId xmlns:a16="http://schemas.microsoft.com/office/drawing/2014/main" id="{750608D5-564A-49D3-B148-D83CAD592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1584" y="1493369"/>
            <a:ext cx="3249350" cy="387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FB226B-6C18-4A1E-B35E-4F3BC205E2A2}"/>
              </a:ext>
            </a:extLst>
          </p:cNvPr>
          <p:cNvSpPr/>
          <p:nvPr/>
        </p:nvSpPr>
        <p:spPr>
          <a:xfrm>
            <a:off x="497746" y="6381750"/>
            <a:ext cx="7304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https://gist.github.com/ErikAugust/724d4a969fb2c6ae1bbd7b2a9e3d4bb6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E6571-9A5C-4571-9CD5-2D9490DD6746}"/>
              </a:ext>
            </a:extLst>
          </p:cNvPr>
          <p:cNvSpPr txBox="1"/>
          <p:nvPr/>
        </p:nvSpPr>
        <p:spPr>
          <a:xfrm>
            <a:off x="101066" y="2459504"/>
            <a:ext cx="63017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</a:rPr>
              <a:t>victim_function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x)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latin typeface="Consolas" panose="020B0609020204030204" pitchFamily="49" charset="0"/>
              </a:rPr>
              <a:t> (x &lt; array1_size)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temp &amp;= array2[array1[x] * 512];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6634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D3C12-DAAE-41F2-90D9-F3EC05B40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E82A88-141C-4025-804F-DF9FDCE2ACDC}"/>
              </a:ext>
            </a:extLst>
          </p:cNvPr>
          <p:cNvSpPr/>
          <p:nvPr/>
        </p:nvSpPr>
        <p:spPr>
          <a:xfrm>
            <a:off x="497746" y="6381750"/>
            <a:ext cx="7304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https://gist.github.com/ErikAugust/724d4a969fb2c6ae1bbd7b2a9e3d4bb6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D884E1-7CA4-4297-8998-49DECB9D78AD}"/>
              </a:ext>
            </a:extLst>
          </p:cNvPr>
          <p:cNvSpPr/>
          <p:nvPr/>
        </p:nvSpPr>
        <p:spPr>
          <a:xfrm>
            <a:off x="6202495" y="742365"/>
            <a:ext cx="7035331" cy="501675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000000000040105e &lt;</a:t>
            </a:r>
            <a:r>
              <a:rPr lang="en-US" sz="1600" dirty="0" err="1">
                <a:latin typeface="Consolas" panose="020B0609020204030204" pitchFamily="49" charset="0"/>
              </a:rPr>
              <a:t>victim_function</a:t>
            </a:r>
            <a:r>
              <a:rPr lang="en-US" sz="1600" dirty="0">
                <a:latin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40105e:    push       %</a:t>
            </a:r>
            <a:r>
              <a:rPr lang="en-US" sz="1600" dirty="0" err="1">
                <a:latin typeface="Consolas" panose="020B0609020204030204" pitchFamily="49" charset="0"/>
              </a:rPr>
              <a:t>rbp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40105f:    mov        %</a:t>
            </a:r>
            <a:r>
              <a:rPr lang="en-US" sz="1600" dirty="0" err="1">
                <a:latin typeface="Consolas" panose="020B0609020204030204" pitchFamily="49" charset="0"/>
              </a:rPr>
              <a:t>rsp</a:t>
            </a:r>
            <a:r>
              <a:rPr lang="en-US" sz="1600" dirty="0">
                <a:latin typeface="Consolas" panose="020B0609020204030204" pitchFamily="49" charset="0"/>
              </a:rPr>
              <a:t>,%</a:t>
            </a:r>
            <a:r>
              <a:rPr lang="en-US" sz="1600" dirty="0" err="1">
                <a:latin typeface="Consolas" panose="020B0609020204030204" pitchFamily="49" charset="0"/>
              </a:rPr>
              <a:t>rbp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401062:    mov        %rdi,-0x8(%</a:t>
            </a:r>
            <a:r>
              <a:rPr lang="en-US" sz="1600" dirty="0" err="1">
                <a:latin typeface="Consolas" panose="020B0609020204030204" pitchFamily="49" charset="0"/>
              </a:rPr>
              <a:t>rbp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401066:    mov        0x2bf014(%rip),%</a:t>
            </a:r>
            <a:r>
              <a:rPr lang="en-US" sz="1600" dirty="0" err="1">
                <a:latin typeface="Consolas" panose="020B0609020204030204" pitchFamily="49" charset="0"/>
              </a:rPr>
              <a:t>eax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40106c:    mov        %</a:t>
            </a:r>
            <a:r>
              <a:rPr lang="en-US" sz="1600" dirty="0" err="1">
                <a:latin typeface="Consolas" panose="020B0609020204030204" pitchFamily="49" charset="0"/>
              </a:rPr>
              <a:t>eax</a:t>
            </a:r>
            <a:r>
              <a:rPr lang="en-US" sz="1600" dirty="0">
                <a:latin typeface="Consolas" panose="020B0609020204030204" pitchFamily="49" charset="0"/>
              </a:rPr>
              <a:t>,%</a:t>
            </a:r>
            <a:r>
              <a:rPr lang="en-US" sz="1600" dirty="0" err="1">
                <a:latin typeface="Consolas" panose="020B0609020204030204" pitchFamily="49" charset="0"/>
              </a:rPr>
              <a:t>eax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40106e:    </a:t>
            </a:r>
            <a:r>
              <a:rPr lang="en-US" sz="1600" dirty="0" err="1">
                <a:latin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</a:rPr>
              <a:t>        -0x8(%</a:t>
            </a:r>
            <a:r>
              <a:rPr lang="en-US" sz="1600" dirty="0" err="1">
                <a:latin typeface="Consolas" panose="020B0609020204030204" pitchFamily="49" charset="0"/>
              </a:rPr>
              <a:t>rbp</a:t>
            </a:r>
            <a:r>
              <a:rPr lang="en-US" sz="1600" dirty="0">
                <a:latin typeface="Consolas" panose="020B0609020204030204" pitchFamily="49" charset="0"/>
              </a:rPr>
              <a:t>),%</a:t>
            </a:r>
            <a:r>
              <a:rPr lang="en-US" sz="1600" dirty="0" err="1">
                <a:latin typeface="Consolas" panose="020B0609020204030204" pitchFamily="49" charset="0"/>
              </a:rPr>
              <a:t>rax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401072:    </a:t>
            </a:r>
            <a:r>
              <a:rPr lang="en-US" sz="1600" dirty="0" err="1">
                <a:latin typeface="Consolas" panose="020B0609020204030204" pitchFamily="49" charset="0"/>
              </a:rPr>
              <a:t>jbe</a:t>
            </a:r>
            <a:r>
              <a:rPr lang="en-US" sz="1600" dirty="0">
                <a:latin typeface="Consolas" panose="020B0609020204030204" pitchFamily="49" charset="0"/>
              </a:rPr>
              <a:t>        40109f &lt;victim_function+0x41&gt;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401074:    mov        -0x8(%</a:t>
            </a:r>
            <a:r>
              <a:rPr lang="en-US" sz="1600" dirty="0" err="1">
                <a:latin typeface="Consolas" panose="020B0609020204030204" pitchFamily="49" charset="0"/>
              </a:rPr>
              <a:t>rbp</a:t>
            </a:r>
            <a:r>
              <a:rPr lang="en-US" sz="1600" dirty="0">
                <a:latin typeface="Consolas" panose="020B0609020204030204" pitchFamily="49" charset="0"/>
              </a:rPr>
              <a:t>),%</a:t>
            </a:r>
            <a:r>
              <a:rPr lang="en-US" sz="1600" dirty="0" err="1">
                <a:latin typeface="Consolas" panose="020B0609020204030204" pitchFamily="49" charset="0"/>
              </a:rPr>
              <a:t>rax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401078:    add        $0x6c00a0,%rax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40107e:    </a:t>
            </a:r>
            <a:r>
              <a:rPr lang="en-US" sz="1600" dirty="0" err="1">
                <a:latin typeface="Consolas" panose="020B0609020204030204" pitchFamily="49" charset="0"/>
              </a:rPr>
              <a:t>movzbl</a:t>
            </a:r>
            <a:r>
              <a:rPr lang="en-US" sz="1600" dirty="0">
                <a:latin typeface="Consolas" panose="020B0609020204030204" pitchFamily="49" charset="0"/>
              </a:rPr>
              <a:t>     (%</a:t>
            </a:r>
            <a:r>
              <a:rPr lang="en-US" sz="1600" dirty="0" err="1">
                <a:latin typeface="Consolas" panose="020B0609020204030204" pitchFamily="49" charset="0"/>
              </a:rPr>
              <a:t>rax</a:t>
            </a:r>
            <a:r>
              <a:rPr lang="en-US" sz="1600" dirty="0">
                <a:latin typeface="Consolas" panose="020B0609020204030204" pitchFamily="49" charset="0"/>
              </a:rPr>
              <a:t>),%</a:t>
            </a:r>
            <a:r>
              <a:rPr lang="en-US" sz="1600" dirty="0" err="1">
                <a:latin typeface="Consolas" panose="020B0609020204030204" pitchFamily="49" charset="0"/>
              </a:rPr>
              <a:t>eax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401081:    </a:t>
            </a:r>
            <a:r>
              <a:rPr lang="en-US" sz="1600" dirty="0" err="1">
                <a:latin typeface="Consolas" panose="020B0609020204030204" pitchFamily="49" charset="0"/>
              </a:rPr>
              <a:t>movzbl</a:t>
            </a:r>
            <a:r>
              <a:rPr lang="en-US" sz="1600" dirty="0">
                <a:latin typeface="Consolas" panose="020B0609020204030204" pitchFamily="49" charset="0"/>
              </a:rPr>
              <a:t>     %al,%</a:t>
            </a:r>
            <a:r>
              <a:rPr lang="en-US" sz="1600" dirty="0" err="1">
                <a:latin typeface="Consolas" panose="020B0609020204030204" pitchFamily="49" charset="0"/>
              </a:rPr>
              <a:t>eax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401084:    </a:t>
            </a:r>
            <a:r>
              <a:rPr lang="en-US" sz="1600" dirty="0" err="1">
                <a:latin typeface="Consolas" panose="020B0609020204030204" pitchFamily="49" charset="0"/>
              </a:rPr>
              <a:t>shl</a:t>
            </a:r>
            <a:r>
              <a:rPr lang="en-US" sz="1600" dirty="0">
                <a:latin typeface="Consolas" panose="020B0609020204030204" pitchFamily="49" charset="0"/>
              </a:rPr>
              <a:t>        $0x9,%eax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401087:    </a:t>
            </a:r>
            <a:r>
              <a:rPr lang="en-US" sz="1600" dirty="0" err="1">
                <a:latin typeface="Consolas" panose="020B0609020204030204" pitchFamily="49" charset="0"/>
              </a:rPr>
              <a:t>cltq</a:t>
            </a:r>
            <a:r>
              <a:rPr lang="en-US" sz="1600" dirty="0">
                <a:latin typeface="Consolas" panose="020B0609020204030204" pitchFamily="49" charset="0"/>
              </a:rPr>
              <a:t>   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401089:    </a:t>
            </a:r>
            <a:r>
              <a:rPr lang="en-US" sz="1600" dirty="0" err="1">
                <a:latin typeface="Consolas" panose="020B0609020204030204" pitchFamily="49" charset="0"/>
              </a:rPr>
              <a:t>movzbl</a:t>
            </a:r>
            <a:r>
              <a:rPr lang="en-US" sz="1600" dirty="0">
                <a:latin typeface="Consolas" panose="020B0609020204030204" pitchFamily="49" charset="0"/>
              </a:rPr>
              <a:t>     0x6c1d80(%</a:t>
            </a:r>
            <a:r>
              <a:rPr lang="en-US" sz="1600" dirty="0" err="1">
                <a:latin typeface="Consolas" panose="020B0609020204030204" pitchFamily="49" charset="0"/>
              </a:rPr>
              <a:t>rax</a:t>
            </a:r>
            <a:r>
              <a:rPr lang="en-US" sz="1600" dirty="0">
                <a:latin typeface="Consolas" panose="020B0609020204030204" pitchFamily="49" charset="0"/>
              </a:rPr>
              <a:t>),%</a:t>
            </a:r>
            <a:r>
              <a:rPr lang="en-US" sz="1600" dirty="0" err="1">
                <a:latin typeface="Consolas" panose="020B0609020204030204" pitchFamily="49" charset="0"/>
              </a:rPr>
              <a:t>edx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401090:    </a:t>
            </a:r>
            <a:r>
              <a:rPr lang="en-US" sz="1600" dirty="0" err="1">
                <a:latin typeface="Consolas" panose="020B0609020204030204" pitchFamily="49" charset="0"/>
              </a:rPr>
              <a:t>movzbl</a:t>
            </a:r>
            <a:r>
              <a:rPr lang="en-US" sz="1600" dirty="0">
                <a:latin typeface="Consolas" panose="020B0609020204030204" pitchFamily="49" charset="0"/>
              </a:rPr>
              <a:t>     0x2e0ce9(%rip),%</a:t>
            </a:r>
            <a:r>
              <a:rPr lang="en-US" sz="1600" dirty="0" err="1">
                <a:latin typeface="Consolas" panose="020B0609020204030204" pitchFamily="49" charset="0"/>
              </a:rPr>
              <a:t>eax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401097:    and        %</a:t>
            </a:r>
            <a:r>
              <a:rPr lang="en-US" sz="1600" dirty="0" err="1">
                <a:latin typeface="Consolas" panose="020B0609020204030204" pitchFamily="49" charset="0"/>
              </a:rPr>
              <a:t>edx</a:t>
            </a:r>
            <a:r>
              <a:rPr lang="en-US" sz="1600" dirty="0">
                <a:latin typeface="Consolas" panose="020B0609020204030204" pitchFamily="49" charset="0"/>
              </a:rPr>
              <a:t>,%</a:t>
            </a:r>
            <a:r>
              <a:rPr lang="en-US" sz="1600" dirty="0" err="1">
                <a:latin typeface="Consolas" panose="020B0609020204030204" pitchFamily="49" charset="0"/>
              </a:rPr>
              <a:t>eax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401099:    mov        %al,0x2e0ce1(%rip)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40109f:    pop        %</a:t>
            </a:r>
            <a:r>
              <a:rPr lang="en-US" sz="1600" dirty="0" err="1">
                <a:latin typeface="Consolas" panose="020B0609020204030204" pitchFamily="49" charset="0"/>
              </a:rPr>
              <a:t>rbp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4010a0:    </a:t>
            </a:r>
            <a:r>
              <a:rPr lang="en-US" sz="1600" dirty="0" err="1">
                <a:latin typeface="Consolas" panose="020B0609020204030204" pitchFamily="49" charset="0"/>
              </a:rPr>
              <a:t>retq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2524E0C3-796D-4CDD-BAB8-DD842B0940CF}"/>
              </a:ext>
            </a:extLst>
          </p:cNvPr>
          <p:cNvSpPr/>
          <p:nvPr/>
        </p:nvSpPr>
        <p:spPr>
          <a:xfrm>
            <a:off x="1798040" y="662731"/>
            <a:ext cx="2354510" cy="1577130"/>
          </a:xfrm>
          <a:prstGeom prst="bentArrow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73484F-1D68-4F25-A614-BDB05AF1316F}"/>
              </a:ext>
            </a:extLst>
          </p:cNvPr>
          <p:cNvSpPr txBox="1"/>
          <p:nvPr/>
        </p:nvSpPr>
        <p:spPr>
          <a:xfrm>
            <a:off x="101066" y="2459504"/>
            <a:ext cx="63017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</a:rPr>
              <a:t>victim_function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x)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latin typeface="Consolas" panose="020B0609020204030204" pitchFamily="49" charset="0"/>
              </a:rPr>
              <a:t> (x &lt; array1_size)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temp &amp;= array2[array1[x] * 512];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2949646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BCD0DD5-9B47-4DDA-BE18-4A667A536F0E}"/>
              </a:ext>
            </a:extLst>
          </p:cNvPr>
          <p:cNvSpPr/>
          <p:nvPr/>
        </p:nvSpPr>
        <p:spPr>
          <a:xfrm>
            <a:off x="356302" y="742365"/>
            <a:ext cx="7035331" cy="501675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000000000040105e &lt;</a:t>
            </a:r>
            <a:r>
              <a:rPr lang="en-US" sz="1600" dirty="0" err="1">
                <a:latin typeface="Consolas" panose="020B0609020204030204" pitchFamily="49" charset="0"/>
              </a:rPr>
              <a:t>victim_function</a:t>
            </a:r>
            <a:r>
              <a:rPr lang="en-US" sz="1600" dirty="0">
                <a:latin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40105e:    push       %</a:t>
            </a:r>
            <a:r>
              <a:rPr lang="en-US" sz="1600" dirty="0" err="1">
                <a:latin typeface="Consolas" panose="020B0609020204030204" pitchFamily="49" charset="0"/>
              </a:rPr>
              <a:t>rbp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40105f:    mov        %</a:t>
            </a:r>
            <a:r>
              <a:rPr lang="en-US" sz="1600" dirty="0" err="1">
                <a:latin typeface="Consolas" panose="020B0609020204030204" pitchFamily="49" charset="0"/>
              </a:rPr>
              <a:t>rsp</a:t>
            </a:r>
            <a:r>
              <a:rPr lang="en-US" sz="1600" dirty="0">
                <a:latin typeface="Consolas" panose="020B0609020204030204" pitchFamily="49" charset="0"/>
              </a:rPr>
              <a:t>,%</a:t>
            </a:r>
            <a:r>
              <a:rPr lang="en-US" sz="1600" dirty="0" err="1">
                <a:latin typeface="Consolas" panose="020B0609020204030204" pitchFamily="49" charset="0"/>
              </a:rPr>
              <a:t>rbp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401062:    mov        %rdi,-0x8(%</a:t>
            </a:r>
            <a:r>
              <a:rPr lang="en-US" sz="1600" dirty="0" err="1">
                <a:latin typeface="Consolas" panose="020B0609020204030204" pitchFamily="49" charset="0"/>
              </a:rPr>
              <a:t>rbp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401066:    mov        0x2bf014(%rip),%</a:t>
            </a:r>
            <a:r>
              <a:rPr lang="en-US" sz="1600" dirty="0" err="1">
                <a:latin typeface="Consolas" panose="020B0609020204030204" pitchFamily="49" charset="0"/>
              </a:rPr>
              <a:t>eax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40106c:    mov        %</a:t>
            </a:r>
            <a:r>
              <a:rPr lang="en-US" sz="1600" dirty="0" err="1">
                <a:latin typeface="Consolas" panose="020B0609020204030204" pitchFamily="49" charset="0"/>
              </a:rPr>
              <a:t>eax</a:t>
            </a:r>
            <a:r>
              <a:rPr lang="en-US" sz="1600" dirty="0">
                <a:latin typeface="Consolas" panose="020B0609020204030204" pitchFamily="49" charset="0"/>
              </a:rPr>
              <a:t>,%</a:t>
            </a:r>
            <a:r>
              <a:rPr lang="en-US" sz="1600" dirty="0" err="1">
                <a:latin typeface="Consolas" panose="020B0609020204030204" pitchFamily="49" charset="0"/>
              </a:rPr>
              <a:t>eax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40106e:    </a:t>
            </a:r>
            <a:r>
              <a:rPr lang="en-US" sz="1600" dirty="0" err="1">
                <a:latin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</a:rPr>
              <a:t>        -0x8(%</a:t>
            </a:r>
            <a:r>
              <a:rPr lang="en-US" sz="1600" dirty="0" err="1">
                <a:latin typeface="Consolas" panose="020B0609020204030204" pitchFamily="49" charset="0"/>
              </a:rPr>
              <a:t>rbp</a:t>
            </a:r>
            <a:r>
              <a:rPr lang="en-US" sz="1600" dirty="0">
                <a:latin typeface="Consolas" panose="020B0609020204030204" pitchFamily="49" charset="0"/>
              </a:rPr>
              <a:t>),%</a:t>
            </a:r>
            <a:r>
              <a:rPr lang="en-US" sz="1600" dirty="0" err="1">
                <a:latin typeface="Consolas" panose="020B0609020204030204" pitchFamily="49" charset="0"/>
              </a:rPr>
              <a:t>rax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401072:    </a:t>
            </a:r>
            <a:r>
              <a:rPr lang="en-US" sz="1600" dirty="0" err="1">
                <a:latin typeface="Consolas" panose="020B0609020204030204" pitchFamily="49" charset="0"/>
              </a:rPr>
              <a:t>jbe</a:t>
            </a:r>
            <a:r>
              <a:rPr lang="en-US" sz="1600" dirty="0">
                <a:latin typeface="Consolas" panose="020B0609020204030204" pitchFamily="49" charset="0"/>
              </a:rPr>
              <a:t>        40109f &lt;victim_function+0x41&gt;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401074:    mov        -0x8(%</a:t>
            </a:r>
            <a:r>
              <a:rPr lang="en-US" sz="1600" dirty="0" err="1">
                <a:latin typeface="Consolas" panose="020B0609020204030204" pitchFamily="49" charset="0"/>
              </a:rPr>
              <a:t>rbp</a:t>
            </a:r>
            <a:r>
              <a:rPr lang="en-US" sz="1600" dirty="0">
                <a:latin typeface="Consolas" panose="020B0609020204030204" pitchFamily="49" charset="0"/>
              </a:rPr>
              <a:t>),%</a:t>
            </a:r>
            <a:r>
              <a:rPr lang="en-US" sz="1600" dirty="0" err="1">
                <a:latin typeface="Consolas" panose="020B0609020204030204" pitchFamily="49" charset="0"/>
              </a:rPr>
              <a:t>rax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401078:    add        $0x6c00a0,%rax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40107e:    </a:t>
            </a:r>
            <a:r>
              <a:rPr lang="en-US" sz="1600" dirty="0" err="1">
                <a:latin typeface="Consolas" panose="020B0609020204030204" pitchFamily="49" charset="0"/>
              </a:rPr>
              <a:t>movzbl</a:t>
            </a:r>
            <a:r>
              <a:rPr lang="en-US" sz="1600" dirty="0">
                <a:latin typeface="Consolas" panose="020B0609020204030204" pitchFamily="49" charset="0"/>
              </a:rPr>
              <a:t>     (%</a:t>
            </a:r>
            <a:r>
              <a:rPr lang="en-US" sz="1600" dirty="0" err="1">
                <a:latin typeface="Consolas" panose="020B0609020204030204" pitchFamily="49" charset="0"/>
              </a:rPr>
              <a:t>rax</a:t>
            </a:r>
            <a:r>
              <a:rPr lang="en-US" sz="1600" dirty="0">
                <a:latin typeface="Consolas" panose="020B0609020204030204" pitchFamily="49" charset="0"/>
              </a:rPr>
              <a:t>),%</a:t>
            </a:r>
            <a:r>
              <a:rPr lang="en-US" sz="1600" dirty="0" err="1">
                <a:latin typeface="Consolas" panose="020B0609020204030204" pitchFamily="49" charset="0"/>
              </a:rPr>
              <a:t>eax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401081:    </a:t>
            </a:r>
            <a:r>
              <a:rPr lang="en-US" sz="1600" dirty="0" err="1">
                <a:latin typeface="Consolas" panose="020B0609020204030204" pitchFamily="49" charset="0"/>
              </a:rPr>
              <a:t>movzbl</a:t>
            </a:r>
            <a:r>
              <a:rPr lang="en-US" sz="1600" dirty="0">
                <a:latin typeface="Consolas" panose="020B0609020204030204" pitchFamily="49" charset="0"/>
              </a:rPr>
              <a:t>     %al,%</a:t>
            </a:r>
            <a:r>
              <a:rPr lang="en-US" sz="1600" dirty="0" err="1">
                <a:latin typeface="Consolas" panose="020B0609020204030204" pitchFamily="49" charset="0"/>
              </a:rPr>
              <a:t>eax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401084:    </a:t>
            </a:r>
            <a:r>
              <a:rPr lang="en-US" sz="1600" dirty="0" err="1">
                <a:latin typeface="Consolas" panose="020B0609020204030204" pitchFamily="49" charset="0"/>
              </a:rPr>
              <a:t>shl</a:t>
            </a:r>
            <a:r>
              <a:rPr lang="en-US" sz="1600" dirty="0">
                <a:latin typeface="Consolas" panose="020B0609020204030204" pitchFamily="49" charset="0"/>
              </a:rPr>
              <a:t>        $0x9,%eax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401087:    </a:t>
            </a:r>
            <a:r>
              <a:rPr lang="en-US" sz="1600" dirty="0" err="1">
                <a:latin typeface="Consolas" panose="020B0609020204030204" pitchFamily="49" charset="0"/>
              </a:rPr>
              <a:t>cltq</a:t>
            </a:r>
            <a:r>
              <a:rPr lang="en-US" sz="1600" dirty="0">
                <a:latin typeface="Consolas" panose="020B0609020204030204" pitchFamily="49" charset="0"/>
              </a:rPr>
              <a:t>   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401089:    </a:t>
            </a:r>
            <a:r>
              <a:rPr lang="en-US" sz="1600" dirty="0" err="1">
                <a:latin typeface="Consolas" panose="020B0609020204030204" pitchFamily="49" charset="0"/>
              </a:rPr>
              <a:t>movzbl</a:t>
            </a:r>
            <a:r>
              <a:rPr lang="en-US" sz="1600" dirty="0">
                <a:latin typeface="Consolas" panose="020B0609020204030204" pitchFamily="49" charset="0"/>
              </a:rPr>
              <a:t>     0x6c1d80(%</a:t>
            </a:r>
            <a:r>
              <a:rPr lang="en-US" sz="1600" dirty="0" err="1">
                <a:latin typeface="Consolas" panose="020B0609020204030204" pitchFamily="49" charset="0"/>
              </a:rPr>
              <a:t>rax</a:t>
            </a:r>
            <a:r>
              <a:rPr lang="en-US" sz="1600" dirty="0">
                <a:latin typeface="Consolas" panose="020B0609020204030204" pitchFamily="49" charset="0"/>
              </a:rPr>
              <a:t>),%</a:t>
            </a:r>
            <a:r>
              <a:rPr lang="en-US" sz="1600" dirty="0" err="1">
                <a:latin typeface="Consolas" panose="020B0609020204030204" pitchFamily="49" charset="0"/>
              </a:rPr>
              <a:t>edx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401090:    </a:t>
            </a:r>
            <a:r>
              <a:rPr lang="en-US" sz="1600" dirty="0" err="1">
                <a:latin typeface="Consolas" panose="020B0609020204030204" pitchFamily="49" charset="0"/>
              </a:rPr>
              <a:t>movzbl</a:t>
            </a:r>
            <a:r>
              <a:rPr lang="en-US" sz="1600" dirty="0">
                <a:latin typeface="Consolas" panose="020B0609020204030204" pitchFamily="49" charset="0"/>
              </a:rPr>
              <a:t>     0x2e0ce9(%rip),%</a:t>
            </a:r>
            <a:r>
              <a:rPr lang="en-US" sz="1600" dirty="0" err="1">
                <a:latin typeface="Consolas" panose="020B0609020204030204" pitchFamily="49" charset="0"/>
              </a:rPr>
              <a:t>eax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401097:    and        %</a:t>
            </a:r>
            <a:r>
              <a:rPr lang="en-US" sz="1600" dirty="0" err="1">
                <a:latin typeface="Consolas" panose="020B0609020204030204" pitchFamily="49" charset="0"/>
              </a:rPr>
              <a:t>edx</a:t>
            </a:r>
            <a:r>
              <a:rPr lang="en-US" sz="1600" dirty="0">
                <a:latin typeface="Consolas" panose="020B0609020204030204" pitchFamily="49" charset="0"/>
              </a:rPr>
              <a:t>,%</a:t>
            </a:r>
            <a:r>
              <a:rPr lang="en-US" sz="1600" dirty="0" err="1">
                <a:latin typeface="Consolas" panose="020B0609020204030204" pitchFamily="49" charset="0"/>
              </a:rPr>
              <a:t>eax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401099:    mov        %al,0x2e0ce1(%rip)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40109f:    pop        %</a:t>
            </a:r>
            <a:r>
              <a:rPr lang="en-US" sz="1600" dirty="0" err="1">
                <a:latin typeface="Consolas" panose="020B0609020204030204" pitchFamily="49" charset="0"/>
              </a:rPr>
              <a:t>rbp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4010a0:    </a:t>
            </a:r>
            <a:r>
              <a:rPr lang="en-US" sz="1600" dirty="0" err="1">
                <a:latin typeface="Consolas" panose="020B0609020204030204" pitchFamily="49" charset="0"/>
              </a:rPr>
              <a:t>retq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F5A82-0B08-4575-99F2-44C4496C3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1706D4-255A-48D0-AE1B-76E3EC510736}"/>
              </a:ext>
            </a:extLst>
          </p:cNvPr>
          <p:cNvSpPr/>
          <p:nvPr/>
        </p:nvSpPr>
        <p:spPr>
          <a:xfrm>
            <a:off x="583163" y="2439808"/>
            <a:ext cx="6181193" cy="338554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48000">
                <a:schemeClr val="tx2">
                  <a:lumMod val="90000"/>
                  <a:lumOff val="1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401072:    </a:t>
            </a:r>
            <a:r>
              <a:rPr lang="en-US" sz="1600" b="1" dirty="0" err="1">
                <a:latin typeface="Consolas" panose="020B0609020204030204" pitchFamily="49" charset="0"/>
              </a:rPr>
              <a:t>jbe</a:t>
            </a:r>
            <a:r>
              <a:rPr lang="en-US" sz="1600" b="1" dirty="0">
                <a:latin typeface="Consolas" panose="020B0609020204030204" pitchFamily="49" charset="0"/>
              </a:rPr>
              <a:t>        40109f &lt;victim_function+0x41&gt;</a:t>
            </a:r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757FE2-B895-4F11-8C02-E1A868E8FD7B}"/>
              </a:ext>
            </a:extLst>
          </p:cNvPr>
          <p:cNvSpPr/>
          <p:nvPr/>
        </p:nvSpPr>
        <p:spPr>
          <a:xfrm>
            <a:off x="583164" y="4149217"/>
            <a:ext cx="4815102" cy="338554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48000">
                <a:schemeClr val="tx2">
                  <a:lumMod val="90000"/>
                  <a:lumOff val="1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401089:    </a:t>
            </a:r>
            <a:r>
              <a:rPr lang="en-US" sz="1600" b="1" dirty="0" err="1">
                <a:latin typeface="Consolas" panose="020B0609020204030204" pitchFamily="49" charset="0"/>
              </a:rPr>
              <a:t>movzbl</a:t>
            </a:r>
            <a:r>
              <a:rPr lang="en-US" sz="1600" b="1" dirty="0">
                <a:latin typeface="Consolas" panose="020B0609020204030204" pitchFamily="49" charset="0"/>
              </a:rPr>
              <a:t>     0x6c1d80(%</a:t>
            </a:r>
            <a:r>
              <a:rPr lang="en-US" sz="1600" b="1" dirty="0" err="1">
                <a:latin typeface="Consolas" panose="020B0609020204030204" pitchFamily="49" charset="0"/>
              </a:rPr>
              <a:t>rax</a:t>
            </a:r>
            <a:r>
              <a:rPr lang="en-US" sz="1600" b="1" dirty="0">
                <a:latin typeface="Consolas" panose="020B0609020204030204" pitchFamily="49" charset="0"/>
              </a:rPr>
              <a:t>),%</a:t>
            </a:r>
            <a:r>
              <a:rPr lang="en-US" sz="1600" b="1" dirty="0" err="1">
                <a:latin typeface="Consolas" panose="020B0609020204030204" pitchFamily="49" charset="0"/>
              </a:rPr>
              <a:t>edx</a:t>
            </a:r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41D526-D528-4B18-A967-36AF9203A70F}"/>
              </a:ext>
            </a:extLst>
          </p:cNvPr>
          <p:cNvSpPr/>
          <p:nvPr/>
        </p:nvSpPr>
        <p:spPr>
          <a:xfrm>
            <a:off x="583163" y="3182107"/>
            <a:ext cx="4165106" cy="338554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48000">
                <a:schemeClr val="tx2">
                  <a:lumMod val="90000"/>
                  <a:lumOff val="1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40107e:    </a:t>
            </a:r>
            <a:r>
              <a:rPr lang="en-US" sz="1600" b="1" dirty="0" err="1">
                <a:latin typeface="Consolas" panose="020B0609020204030204" pitchFamily="49" charset="0"/>
              </a:rPr>
              <a:t>movzbl</a:t>
            </a:r>
            <a:r>
              <a:rPr lang="en-US" sz="1600" b="1" dirty="0">
                <a:latin typeface="Consolas" panose="020B0609020204030204" pitchFamily="49" charset="0"/>
              </a:rPr>
              <a:t>     (%</a:t>
            </a:r>
            <a:r>
              <a:rPr lang="en-US" sz="1600" b="1" dirty="0" err="1">
                <a:latin typeface="Consolas" panose="020B0609020204030204" pitchFamily="49" charset="0"/>
              </a:rPr>
              <a:t>rax</a:t>
            </a:r>
            <a:r>
              <a:rPr lang="en-US" sz="1600" b="1" dirty="0">
                <a:latin typeface="Consolas" panose="020B0609020204030204" pitchFamily="49" charset="0"/>
              </a:rPr>
              <a:t>),%</a:t>
            </a:r>
            <a:r>
              <a:rPr lang="en-US" sz="1600" b="1" dirty="0" err="1">
                <a:latin typeface="Consolas" panose="020B0609020204030204" pitchFamily="49" charset="0"/>
              </a:rPr>
              <a:t>eax</a:t>
            </a:r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D90661D-9878-49A3-A68B-5D187DAE711F}"/>
              </a:ext>
            </a:extLst>
          </p:cNvPr>
          <p:cNvSpPr/>
          <p:nvPr/>
        </p:nvSpPr>
        <p:spPr>
          <a:xfrm>
            <a:off x="6639986" y="2075011"/>
            <a:ext cx="2871554" cy="40862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if (x &lt; array1_size) </a:t>
            </a:r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8E41A7E-B1F8-4C76-A29D-6C3DCF920609}"/>
              </a:ext>
            </a:extLst>
          </p:cNvPr>
          <p:cNvSpPr/>
          <p:nvPr/>
        </p:nvSpPr>
        <p:spPr>
          <a:xfrm>
            <a:off x="5627148" y="1299282"/>
            <a:ext cx="2360106" cy="40862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load array1_size </a:t>
            </a: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20BFC30-9776-487C-9439-F4A54F3A14AC}"/>
              </a:ext>
            </a:extLst>
          </p:cNvPr>
          <p:cNvSpPr/>
          <p:nvPr/>
        </p:nvSpPr>
        <p:spPr>
          <a:xfrm>
            <a:off x="4696266" y="2999829"/>
            <a:ext cx="1995452" cy="40862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load array1[x]</a:t>
            </a: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338BEC-A0C1-4FFA-BCFF-4D38F0ABCAD2}"/>
              </a:ext>
            </a:extLst>
          </p:cNvPr>
          <p:cNvSpPr/>
          <p:nvPr/>
        </p:nvSpPr>
        <p:spPr>
          <a:xfrm>
            <a:off x="5354838" y="3741869"/>
            <a:ext cx="3766587" cy="40862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load array2[array1[x] * 512]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312556-1FCF-4AFF-8EAD-223F71B0A4BD}"/>
              </a:ext>
            </a:extLst>
          </p:cNvPr>
          <p:cNvSpPr txBox="1"/>
          <p:nvPr/>
        </p:nvSpPr>
        <p:spPr>
          <a:xfrm>
            <a:off x="7734651" y="4542276"/>
            <a:ext cx="6066239" cy="1867733"/>
          </a:xfrm>
          <a:prstGeom prst="irregularSeal2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Modifies addresses present in L1 cache</a:t>
            </a: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41918523-0C86-490C-A0B1-E1AE9388A25A}"/>
              </a:ext>
            </a:extLst>
          </p:cNvPr>
          <p:cNvSpPr/>
          <p:nvPr/>
        </p:nvSpPr>
        <p:spPr>
          <a:xfrm rot="16200000">
            <a:off x="7811096" y="4368800"/>
            <a:ext cx="1468775" cy="1151883"/>
          </a:xfrm>
          <a:prstGeom prst="bentArrow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38E3E9-FDE8-4B27-A0E5-BC7DA2DF59A6}"/>
              </a:ext>
            </a:extLst>
          </p:cNvPr>
          <p:cNvSpPr/>
          <p:nvPr/>
        </p:nvSpPr>
        <p:spPr>
          <a:xfrm>
            <a:off x="583164" y="1707905"/>
            <a:ext cx="4958320" cy="338554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48000">
                <a:schemeClr val="tx2">
                  <a:lumMod val="90000"/>
                  <a:lumOff val="1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401066:    mov        0x2bf014(%rip),%</a:t>
            </a:r>
            <a:r>
              <a:rPr lang="en-US" sz="1600" b="1" dirty="0" err="1">
                <a:latin typeface="Consolas" panose="020B0609020204030204" pitchFamily="49" charset="0"/>
              </a:rPr>
              <a:t>eax</a:t>
            </a:r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794D4C-9BD2-496D-857A-568C1A86C349}"/>
              </a:ext>
            </a:extLst>
          </p:cNvPr>
          <p:cNvSpPr/>
          <p:nvPr/>
        </p:nvSpPr>
        <p:spPr>
          <a:xfrm>
            <a:off x="7987254" y="439973"/>
            <a:ext cx="6000925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</a:rPr>
              <a:t>victim_function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 x)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if (x &lt; array1_size)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temp &amp;= array2[array1[x] * 512];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0218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7" grpId="0" animBg="1"/>
      <p:bldP spid="26" grpId="0" animBg="1"/>
      <p:bldP spid="9" grpId="0" animBg="1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2842198-42BB-4DC7-B33F-30716025E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338" y="3956"/>
            <a:ext cx="2131133" cy="8511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0CBC-6030-443A-AFBA-5AC57BE6F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2605" y="811637"/>
            <a:ext cx="12664605" cy="4983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8664D9-0C82-4D28-B576-433237A81308}"/>
              </a:ext>
            </a:extLst>
          </p:cNvPr>
          <p:cNvSpPr txBox="1"/>
          <p:nvPr/>
        </p:nvSpPr>
        <p:spPr>
          <a:xfrm>
            <a:off x="1117826" y="280591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Time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5BE856-4455-4540-BBFB-338A2EF48C72}"/>
              </a:ext>
            </a:extLst>
          </p:cNvPr>
          <p:cNvCxnSpPr>
            <a:stCxn id="4" idx="3"/>
          </p:cNvCxnSpPr>
          <p:nvPr/>
        </p:nvCxnSpPr>
        <p:spPr>
          <a:xfrm flipV="1">
            <a:off x="1991783" y="508000"/>
            <a:ext cx="3415595" cy="3424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14168DB-4DBD-4766-A4E9-AA5B4EBDB497}"/>
              </a:ext>
            </a:extLst>
          </p:cNvPr>
          <p:cNvSpPr/>
          <p:nvPr/>
        </p:nvSpPr>
        <p:spPr>
          <a:xfrm>
            <a:off x="179296" y="736891"/>
            <a:ext cx="10108378" cy="60758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E54615-0091-492B-ACA2-C61E5112ECF9}"/>
              </a:ext>
            </a:extLst>
          </p:cNvPr>
          <p:cNvSpPr/>
          <p:nvPr/>
        </p:nvSpPr>
        <p:spPr>
          <a:xfrm>
            <a:off x="291502" y="763690"/>
            <a:ext cx="10059476" cy="60758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19B486-BFAE-4B17-A881-EE7F507592CA}"/>
              </a:ext>
            </a:extLst>
          </p:cNvPr>
          <p:cNvSpPr/>
          <p:nvPr/>
        </p:nvSpPr>
        <p:spPr>
          <a:xfrm>
            <a:off x="381937" y="681008"/>
            <a:ext cx="9916299" cy="60758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220E59-3842-4611-A32A-03EDF811A944}"/>
              </a:ext>
            </a:extLst>
          </p:cNvPr>
          <p:cNvSpPr/>
          <p:nvPr/>
        </p:nvSpPr>
        <p:spPr>
          <a:xfrm>
            <a:off x="1105320" y="2567630"/>
            <a:ext cx="9262050" cy="60758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2AFD80-AF91-4256-A1DF-6F1157EE2256}"/>
              </a:ext>
            </a:extLst>
          </p:cNvPr>
          <p:cNvSpPr/>
          <p:nvPr/>
        </p:nvSpPr>
        <p:spPr>
          <a:xfrm>
            <a:off x="300504" y="2586051"/>
            <a:ext cx="10093029" cy="60758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1C0FDB2-2670-438E-BE2A-55CDFAA6302F}"/>
                  </a:ext>
                </a:extLst>
              </p14:cNvPr>
              <p14:cNvContentPartPr/>
              <p14:nvPr/>
            </p14:nvContentPartPr>
            <p14:xfrm>
              <a:off x="10698986" y="855058"/>
              <a:ext cx="633240" cy="1517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1C0FDB2-2670-438E-BE2A-55CDFAA630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89626" y="845698"/>
                <a:ext cx="651960" cy="15357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0417033-41C4-4D99-9AFE-81094FD6A291}"/>
              </a:ext>
            </a:extLst>
          </p:cNvPr>
          <p:cNvSpPr/>
          <p:nvPr/>
        </p:nvSpPr>
        <p:spPr>
          <a:xfrm>
            <a:off x="9263209" y="728124"/>
            <a:ext cx="2871554" cy="40862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if (x &lt; array1_size) 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534E0F-B4CE-46AF-B236-D6294DE5D3DF}"/>
              </a:ext>
            </a:extLst>
          </p:cNvPr>
          <p:cNvSpPr/>
          <p:nvPr/>
        </p:nvSpPr>
        <p:spPr>
          <a:xfrm>
            <a:off x="-472605" y="2418679"/>
            <a:ext cx="13012614" cy="158075"/>
          </a:xfrm>
          <a:prstGeom prst="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179B7B-7D5E-4A4D-93EC-866ECE9C54D4}"/>
              </a:ext>
            </a:extLst>
          </p:cNvPr>
          <p:cNvSpPr/>
          <p:nvPr/>
        </p:nvSpPr>
        <p:spPr>
          <a:xfrm>
            <a:off x="-465991" y="2036603"/>
            <a:ext cx="13012614" cy="158075"/>
          </a:xfrm>
          <a:prstGeom prst="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5F12F7D-6699-45CE-89A3-15A551B1598D}"/>
                  </a:ext>
                </a:extLst>
              </p14:cNvPr>
              <p14:cNvContentPartPr/>
              <p14:nvPr/>
            </p14:nvContentPartPr>
            <p14:xfrm>
              <a:off x="8454026" y="1335408"/>
              <a:ext cx="1218600" cy="61599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5F12F7D-6699-45CE-89A3-15A551B1598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44666" y="1326048"/>
                <a:ext cx="1237320" cy="634713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63D162-9CE4-49D8-8524-C3ED6903D1CC}"/>
              </a:ext>
            </a:extLst>
          </p:cNvPr>
          <p:cNvSpPr/>
          <p:nvPr/>
        </p:nvSpPr>
        <p:spPr>
          <a:xfrm>
            <a:off x="6033702" y="1171844"/>
            <a:ext cx="2360106" cy="40862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load array1_size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B8029E-AA0D-4C30-B112-F33EA22A631F}"/>
              </a:ext>
            </a:extLst>
          </p:cNvPr>
          <p:cNvSpPr/>
          <p:nvPr/>
        </p:nvSpPr>
        <p:spPr>
          <a:xfrm>
            <a:off x="-472605" y="4027949"/>
            <a:ext cx="13012614" cy="158075"/>
          </a:xfrm>
          <a:prstGeom prst="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13B840-42C9-4A90-8735-E158DE23FFA4}"/>
              </a:ext>
            </a:extLst>
          </p:cNvPr>
          <p:cNvSpPr/>
          <p:nvPr/>
        </p:nvSpPr>
        <p:spPr>
          <a:xfrm>
            <a:off x="-410307" y="3296750"/>
            <a:ext cx="13012614" cy="158075"/>
          </a:xfrm>
          <a:prstGeom prst="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2318F2-1F19-4FB3-BB3A-F8963A367917}"/>
              </a:ext>
            </a:extLst>
          </p:cNvPr>
          <p:cNvSpPr/>
          <p:nvPr/>
        </p:nvSpPr>
        <p:spPr>
          <a:xfrm>
            <a:off x="8186209" y="5872674"/>
            <a:ext cx="3766587" cy="40862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load array2[array1[x] * 512]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E744550-F41B-46B8-8680-EF94BA0EF999}"/>
              </a:ext>
            </a:extLst>
          </p:cNvPr>
          <p:cNvSpPr/>
          <p:nvPr/>
        </p:nvSpPr>
        <p:spPr>
          <a:xfrm>
            <a:off x="5859697" y="5867785"/>
            <a:ext cx="1995452" cy="40862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load array1[x]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C17EF53-F6C5-4898-84EB-8E16EAF1F736}"/>
                  </a:ext>
                </a:extLst>
              </p14:cNvPr>
              <p14:cNvContentPartPr/>
              <p14:nvPr/>
            </p14:nvContentPartPr>
            <p14:xfrm>
              <a:off x="10474560" y="4263402"/>
              <a:ext cx="525600" cy="1539798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C17EF53-F6C5-4898-84EB-8E16EAF1F73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65200" y="4254042"/>
                <a:ext cx="544320" cy="1558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A6675BB-CB75-4EC8-AE5B-B2849BDA9768}"/>
                  </a:ext>
                </a:extLst>
              </p14:cNvPr>
              <p14:cNvContentPartPr/>
              <p14:nvPr/>
            </p14:nvContentPartPr>
            <p14:xfrm>
              <a:off x="7666932" y="3524299"/>
              <a:ext cx="1959840" cy="2340378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A6675BB-CB75-4EC8-AE5B-B2849BDA976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57572" y="3514939"/>
                <a:ext cx="1978560" cy="2359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1A8ADC8-E54A-4F76-A823-9D6D29547441}"/>
                  </a:ext>
                </a:extLst>
              </p14:cNvPr>
              <p14:cNvContentPartPr/>
              <p14:nvPr/>
            </p14:nvContentPartPr>
            <p14:xfrm>
              <a:off x="8402772" y="1891971"/>
              <a:ext cx="488160" cy="442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1A8ADC8-E54A-4F76-A823-9D6D2954744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88372" y="1877571"/>
                <a:ext cx="51624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D6998CA-8E92-48D1-AA10-4CAAB5F0C5C2}"/>
                  </a:ext>
                </a:extLst>
              </p14:cNvPr>
              <p14:cNvContentPartPr/>
              <p14:nvPr/>
            </p14:nvContentPartPr>
            <p14:xfrm>
              <a:off x="8508240" y="3133317"/>
              <a:ext cx="488160" cy="442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D6998CA-8E92-48D1-AA10-4CAAB5F0C5C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93840" y="3118917"/>
                <a:ext cx="51624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0C0B71D-B979-4C56-ABD3-0FE9AB4200D6}"/>
                  </a:ext>
                </a:extLst>
              </p14:cNvPr>
              <p14:cNvContentPartPr/>
              <p14:nvPr/>
            </p14:nvContentPartPr>
            <p14:xfrm>
              <a:off x="8794560" y="3885766"/>
              <a:ext cx="488160" cy="442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0C0B71D-B979-4C56-ABD3-0FE9AB4200D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80160" y="3871366"/>
                <a:ext cx="51624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A86D85E-6195-429E-B5BD-29EEDF54F124}"/>
                  </a:ext>
                </a:extLst>
              </p14:cNvPr>
              <p14:cNvContentPartPr/>
              <p14:nvPr/>
            </p14:nvContentPartPr>
            <p14:xfrm>
              <a:off x="1747703" y="1917936"/>
              <a:ext cx="488160" cy="442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A86D85E-6195-429E-B5BD-29EEDF54F12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33303" y="1903536"/>
                <a:ext cx="516240" cy="4705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C7F51A8-DD39-47E4-8E65-973441B84E16}"/>
              </a:ext>
            </a:extLst>
          </p:cNvPr>
          <p:cNvSpPr txBox="1"/>
          <p:nvPr/>
        </p:nvSpPr>
        <p:spPr>
          <a:xfrm>
            <a:off x="6096000" y="114491"/>
            <a:ext cx="3484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Branch correctly predicted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9B179A-230F-4926-B35B-8AC6C5485066}"/>
              </a:ext>
            </a:extLst>
          </p:cNvPr>
          <p:cNvSpPr/>
          <p:nvPr/>
        </p:nvSpPr>
        <p:spPr>
          <a:xfrm>
            <a:off x="692850" y="5937215"/>
            <a:ext cx="40320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http://bit.ly/gem5-spectre</a:t>
            </a:r>
          </a:p>
        </p:txBody>
      </p:sp>
    </p:spTree>
    <p:extLst>
      <p:ext uri="{BB962C8B-B14F-4D97-AF65-F5344CB8AC3E}">
        <p14:creationId xmlns:p14="http://schemas.microsoft.com/office/powerpoint/2010/main" val="2756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3" grpId="0" animBg="1"/>
      <p:bldP spid="22" grpId="0" animBg="1"/>
      <p:bldP spid="13" grpId="0" animBg="1"/>
      <p:bldP spid="12" grpId="0" animBg="1"/>
      <p:bldP spid="6" grpId="0" animBg="1"/>
      <p:bldP spid="7" grpId="0" animBg="1"/>
      <p:bldP spid="11" grpId="0" animBg="1"/>
      <p:bldP spid="8" grpId="0" animBg="1"/>
      <p:bldP spid="10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F73328B-7868-4EF7-A14B-CF321E31AAEF}"/>
              </a:ext>
            </a:extLst>
          </p:cNvPr>
          <p:cNvSpPr txBox="1"/>
          <p:nvPr/>
        </p:nvSpPr>
        <p:spPr>
          <a:xfrm>
            <a:off x="1117826" y="280591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Time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E3A894-8257-46F0-B512-27823C35BC50}"/>
              </a:ext>
            </a:extLst>
          </p:cNvPr>
          <p:cNvCxnSpPr>
            <a:stCxn id="16" idx="3"/>
          </p:cNvCxnSpPr>
          <p:nvPr/>
        </p:nvCxnSpPr>
        <p:spPr>
          <a:xfrm flipV="1">
            <a:off x="1991783" y="508000"/>
            <a:ext cx="3415595" cy="3424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E60D8CA-35EE-4C96-B7E0-05BE7CAD5ABB}"/>
              </a:ext>
            </a:extLst>
          </p:cNvPr>
          <p:cNvSpPr txBox="1"/>
          <p:nvPr/>
        </p:nvSpPr>
        <p:spPr>
          <a:xfrm>
            <a:off x="6096000" y="125273"/>
            <a:ext cx="3716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Branch </a:t>
            </a:r>
            <a:r>
              <a:rPr lang="en-US" sz="2400" b="1" i="1" dirty="0">
                <a:solidFill>
                  <a:schemeClr val="tx2"/>
                </a:solidFill>
              </a:rPr>
              <a:t>incorrectly</a:t>
            </a:r>
            <a:r>
              <a:rPr lang="en-US" sz="2400" dirty="0"/>
              <a:t> predicted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6A16A92-E461-49F5-AC36-455016456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338" y="3956"/>
            <a:ext cx="2131133" cy="8511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B20D9E7-9577-4069-B9A0-0E33A284D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4" y="738833"/>
            <a:ext cx="11888874" cy="303668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5BE8F0-4482-4A9C-A0C2-48B021899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ACD3FE-1C5D-48DE-80E6-D30703078FAF}"/>
              </a:ext>
            </a:extLst>
          </p:cNvPr>
          <p:cNvCxnSpPr>
            <a:cxnSpLocks/>
          </p:cNvCxnSpPr>
          <p:nvPr/>
        </p:nvCxnSpPr>
        <p:spPr>
          <a:xfrm>
            <a:off x="8517882" y="1930400"/>
            <a:ext cx="0" cy="275590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456FA32-5CB4-4915-9C9C-C1D4407605AD}"/>
              </a:ext>
            </a:extLst>
          </p:cNvPr>
          <p:cNvSpPr/>
          <p:nvPr/>
        </p:nvSpPr>
        <p:spPr>
          <a:xfrm>
            <a:off x="-494566" y="1930400"/>
            <a:ext cx="13012614" cy="158075"/>
          </a:xfrm>
          <a:prstGeom prst="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A14196-FC1F-4176-B6DB-EB219E000A0F}"/>
              </a:ext>
            </a:extLst>
          </p:cNvPr>
          <p:cNvSpPr/>
          <p:nvPr/>
        </p:nvSpPr>
        <p:spPr>
          <a:xfrm>
            <a:off x="954593" y="2417386"/>
            <a:ext cx="8758225" cy="60758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C63D29-B950-4DC0-9271-1E56976842C4}"/>
              </a:ext>
            </a:extLst>
          </p:cNvPr>
          <p:cNvSpPr/>
          <p:nvPr/>
        </p:nvSpPr>
        <p:spPr>
          <a:xfrm>
            <a:off x="-410307" y="3065820"/>
            <a:ext cx="13012614" cy="158075"/>
          </a:xfrm>
          <a:prstGeom prst="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399B29-089F-432E-8E0D-254AA315FE9B}"/>
              </a:ext>
            </a:extLst>
          </p:cNvPr>
          <p:cNvSpPr/>
          <p:nvPr/>
        </p:nvSpPr>
        <p:spPr>
          <a:xfrm>
            <a:off x="-410307" y="3783011"/>
            <a:ext cx="13012614" cy="158075"/>
          </a:xfrm>
          <a:prstGeom prst="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552FC7-98DF-40F2-A909-711E90C51C1B}"/>
              </a:ext>
            </a:extLst>
          </p:cNvPr>
          <p:cNvSpPr/>
          <p:nvPr/>
        </p:nvSpPr>
        <p:spPr>
          <a:xfrm>
            <a:off x="-501180" y="2259311"/>
            <a:ext cx="13012614" cy="158075"/>
          </a:xfrm>
          <a:prstGeom prst="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504F5CA-EAA0-4DCA-8A74-6B6253AB77D2}"/>
                  </a:ext>
                </a:extLst>
              </p14:cNvPr>
              <p14:cNvContentPartPr/>
              <p14:nvPr/>
            </p14:nvContentPartPr>
            <p14:xfrm>
              <a:off x="10698986" y="855058"/>
              <a:ext cx="633240" cy="1517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504F5CA-EAA0-4DCA-8A74-6B6253AB77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89626" y="845698"/>
                <a:ext cx="651960" cy="15357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82CC17-929D-4945-8201-E6292EA7D177}"/>
              </a:ext>
            </a:extLst>
          </p:cNvPr>
          <p:cNvSpPr/>
          <p:nvPr/>
        </p:nvSpPr>
        <p:spPr>
          <a:xfrm>
            <a:off x="9263209" y="719284"/>
            <a:ext cx="2871554" cy="40862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if (x &lt; array1_size)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5B843E8-58F3-48E9-9E8C-027FAA11CFC6}"/>
                  </a:ext>
                </a:extLst>
              </p14:cNvPr>
              <p14:cNvContentPartPr/>
              <p14:nvPr/>
            </p14:nvContentPartPr>
            <p14:xfrm>
              <a:off x="8454026" y="1266566"/>
              <a:ext cx="1218600" cy="684833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5B843E8-58F3-48E9-9E8C-027FAA11CFC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44666" y="1257209"/>
                <a:ext cx="1237320" cy="703546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6A35B1-CA44-4885-8587-140396478E42}"/>
              </a:ext>
            </a:extLst>
          </p:cNvPr>
          <p:cNvSpPr/>
          <p:nvPr/>
        </p:nvSpPr>
        <p:spPr>
          <a:xfrm>
            <a:off x="6005127" y="1120530"/>
            <a:ext cx="2360106" cy="40862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load array1_size 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624CE2A-16C3-4063-B8F4-331D3C520879}"/>
              </a:ext>
            </a:extLst>
          </p:cNvPr>
          <p:cNvSpPr/>
          <p:nvPr/>
        </p:nvSpPr>
        <p:spPr>
          <a:xfrm>
            <a:off x="8186209" y="5631519"/>
            <a:ext cx="3766587" cy="40862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load array2[array1[x] * 512]</a:t>
            </a:r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0CC3758-FEAB-41DC-8058-82BB2581B870}"/>
              </a:ext>
            </a:extLst>
          </p:cNvPr>
          <p:cNvSpPr/>
          <p:nvPr/>
        </p:nvSpPr>
        <p:spPr>
          <a:xfrm>
            <a:off x="5859697" y="5626630"/>
            <a:ext cx="1995452" cy="40862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load array1[x]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8732133-7365-4AB6-9D38-2439CB063E40}"/>
                  </a:ext>
                </a:extLst>
              </p14:cNvPr>
              <p14:cNvContentPartPr/>
              <p14:nvPr/>
            </p14:nvContentPartPr>
            <p14:xfrm>
              <a:off x="10474560" y="4022247"/>
              <a:ext cx="525600" cy="1539798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8732133-7365-4AB6-9D38-2439CB063E4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65200" y="4012887"/>
                <a:ext cx="544320" cy="1558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58C04B9-1B13-4FF3-B513-A7DC3036BC2A}"/>
                  </a:ext>
                </a:extLst>
              </p14:cNvPr>
              <p14:cNvContentPartPr/>
              <p14:nvPr/>
            </p14:nvContentPartPr>
            <p14:xfrm>
              <a:off x="7666932" y="3283144"/>
              <a:ext cx="1959840" cy="2340378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58C04B9-1B13-4FF3-B513-A7DC3036BC2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57572" y="3273784"/>
                <a:ext cx="1978560" cy="2359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0E85E83-556C-450A-9BDD-BD011EF67FD8}"/>
                  </a:ext>
                </a:extLst>
              </p14:cNvPr>
              <p14:cNvContentPartPr/>
              <p14:nvPr/>
            </p14:nvContentPartPr>
            <p14:xfrm>
              <a:off x="4996080" y="2927160"/>
              <a:ext cx="488160" cy="442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0E85E83-556C-450A-9BDD-BD011EF67FD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81680" y="2912760"/>
                <a:ext cx="51624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D792166-1212-4F2A-970F-DF39F6460758}"/>
                  </a:ext>
                </a:extLst>
              </p14:cNvPr>
              <p14:cNvContentPartPr/>
              <p14:nvPr/>
            </p14:nvContentPartPr>
            <p14:xfrm>
              <a:off x="5240160" y="3606622"/>
              <a:ext cx="488160" cy="442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D792166-1212-4F2A-970F-DF39F646075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25760" y="3592222"/>
                <a:ext cx="51624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60726C2-1179-49AB-A193-45CD85EE5CE7}"/>
                  </a:ext>
                </a:extLst>
              </p14:cNvPr>
              <p14:cNvContentPartPr/>
              <p14:nvPr/>
            </p14:nvContentPartPr>
            <p14:xfrm>
              <a:off x="8122440" y="1758533"/>
              <a:ext cx="488160" cy="442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60726C2-1179-49AB-A193-45CD85EE5CE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08040" y="1744133"/>
                <a:ext cx="516240" cy="47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072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22222E-6 L 0.02226 -2.80047 " pathEditMode="relative" rAng="0" ptsTypes="AA">
                                      <p:cBhvr>
                                        <p:cTn id="56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" y="-14002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22222E-6 L 0.02226 -2.80047 " pathEditMode="relative" rAng="0" ptsTypes="AA">
                                      <p:cBhvr>
                                        <p:cTn id="5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" y="-14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4" grpId="0" animBg="1"/>
      <p:bldP spid="25" grpId="0" animBg="1"/>
      <p:bldP spid="26" grpId="0" animBg="1"/>
      <p:bldP spid="13" grpId="0" animBg="1"/>
      <p:bldP spid="15" grpId="0" animBg="1"/>
      <p:bldP spid="18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9FBFB-3AE6-4B8F-AC08-EE61669E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attacks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924BEB-BDF8-4CAB-A54C-7BC5672EB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Spectre v1: ignores bounds check</a:t>
            </a:r>
          </a:p>
          <a:p>
            <a:endParaRPr lang="en-US" dirty="0"/>
          </a:p>
          <a:p>
            <a:r>
              <a:rPr lang="en-US" dirty="0"/>
              <a:t>Spectre v2: jumps to random locations</a:t>
            </a:r>
          </a:p>
          <a:p>
            <a:endParaRPr lang="en-US" dirty="0"/>
          </a:p>
          <a:p>
            <a:r>
              <a:rPr lang="en-US" dirty="0"/>
              <a:t>Spectre v4: forwards store data incorrectly</a:t>
            </a:r>
          </a:p>
          <a:p>
            <a:endParaRPr lang="en-US" dirty="0"/>
          </a:p>
          <a:p>
            <a:r>
              <a:rPr lang="en-US" dirty="0"/>
              <a:t>Many, many others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107CD-BA69-4C57-BC2F-89012D3E2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4" name="Picture 6" descr="https://meltdownattack.com/spectre-text.png">
            <a:extLst>
              <a:ext uri="{FF2B5EF4-FFF2-40B4-BE49-F238E27FC236}">
                <a16:creationId xmlns:a16="http://schemas.microsoft.com/office/drawing/2014/main" id="{750608D5-564A-49D3-B148-D83CAD592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53606" y="1267118"/>
            <a:ext cx="3249350" cy="387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55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07575-9A0C-4BB8-9D01-7FF07F94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microarchitecture techniques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7E5D7F-B225-4BF1-9126-9EBCD5AB9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Caches</a:t>
            </a:r>
          </a:p>
          <a:p>
            <a:r>
              <a:rPr lang="en-US" dirty="0"/>
              <a:t>	Keep “useful” things closer to processor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24F764-F278-4595-9594-EB9109935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0AC7EB-9328-0843-B970-D0D03097A43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272856F-B94D-43C7-A2EF-C0B2A181F1F6}"/>
              </a:ext>
            </a:extLst>
          </p:cNvPr>
          <p:cNvSpPr txBox="1">
            <a:spLocks/>
          </p:cNvSpPr>
          <p:nvPr/>
        </p:nvSpPr>
        <p:spPr>
          <a:xfrm>
            <a:off x="838200" y="3239233"/>
            <a:ext cx="10515600" cy="4385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5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573D4-9728-4FD1-8E98-79B11852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A87A-8BBD-45E3-B892-30CF90E6B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Instructions execute in order</a:t>
            </a:r>
          </a:p>
          <a:p>
            <a:r>
              <a:rPr lang="en-US" dirty="0"/>
              <a:t>	Can “predict” what code to execute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Memory operations take the same amount of time</a:t>
            </a:r>
          </a:p>
          <a:p>
            <a:r>
              <a:rPr lang="en-US" dirty="0"/>
              <a:t>	Caches are not invisible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E07CB-9B10-4C25-B74E-7F53B3CFD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271B4-3211-4252-BDDC-EF10D7D14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239" y="4660232"/>
            <a:ext cx="6039896" cy="2086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0310A4-C1AF-4EA2-B77A-4EBFD7FCCD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7239" y="2380331"/>
            <a:ext cx="4030490" cy="11376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C38CE1B-8BF8-4C6D-BF99-3C8CB4B8BCA3}"/>
                  </a:ext>
                </a:extLst>
              </p14:cNvPr>
              <p14:cNvContentPartPr/>
              <p14:nvPr/>
            </p14:nvContentPartPr>
            <p14:xfrm>
              <a:off x="3367305" y="2952750"/>
              <a:ext cx="186684" cy="169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C38CE1B-8BF8-4C6D-BF99-3C8CB4B8BC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60830" y="2946643"/>
                <a:ext cx="198914" cy="181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81C1A14-EDF7-4684-890F-B2080A347A7B}"/>
                  </a:ext>
                </a:extLst>
              </p14:cNvPr>
              <p14:cNvContentPartPr/>
              <p14:nvPr/>
            </p14:nvContentPartPr>
            <p14:xfrm>
              <a:off x="3683394" y="3393369"/>
              <a:ext cx="179565" cy="162747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81C1A14-EDF7-4684-890F-B2080A347A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76917" y="3387261"/>
                <a:ext cx="192160" cy="174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B295420-EEF9-43F5-A490-9C387BB3CABA}"/>
                  </a:ext>
                </a:extLst>
              </p14:cNvPr>
              <p14:cNvContentPartPr/>
              <p14:nvPr/>
            </p14:nvContentPartPr>
            <p14:xfrm>
              <a:off x="5787642" y="2679605"/>
              <a:ext cx="200174" cy="18142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B295420-EEF9-43F5-A490-9C387BB3CAB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81173" y="2673498"/>
                <a:ext cx="212393" cy="193641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6" descr="https://meltdownattack.com/spectre-text.png">
            <a:extLst>
              <a:ext uri="{FF2B5EF4-FFF2-40B4-BE49-F238E27FC236}">
                <a16:creationId xmlns:a16="http://schemas.microsoft.com/office/drawing/2014/main" id="{2FD38892-00E3-4941-A911-20686B7FC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53606" y="1267118"/>
            <a:ext cx="3249350" cy="387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65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D7A8-CBE7-477B-9BE1-9E07109F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microarchitecture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E4584-C58A-4024-9BFD-38D80C948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 descr="http://www.goodram.com/wp-content/uploads/industrial-dram-ddr3.jpg">
            <a:extLst>
              <a:ext uri="{FF2B5EF4-FFF2-40B4-BE49-F238E27FC236}">
                <a16:creationId xmlns:a16="http://schemas.microsoft.com/office/drawing/2014/main" id="{D271B1D4-D813-48D0-8D67-38DFA8C6CA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8245291" y="4573894"/>
            <a:ext cx="3469902" cy="79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.imgur.com/Cw6f3ix.jpg">
            <a:extLst>
              <a:ext uri="{FF2B5EF4-FFF2-40B4-BE49-F238E27FC236}">
                <a16:creationId xmlns:a16="http://schemas.microsoft.com/office/drawing/2014/main" id="{729D0C55-42DA-40A2-87D1-C0D450F27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819" y="3924588"/>
            <a:ext cx="2653465" cy="208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F6FB3C9-98AB-400E-B608-CBC04EDF0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393157"/>
              </p:ext>
            </p:extLst>
          </p:nvPr>
        </p:nvGraphicFramePr>
        <p:xfrm>
          <a:off x="4428392" y="4041854"/>
          <a:ext cx="2834640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7787">
                  <a:extLst>
                    <a:ext uri="{9D8B030D-6E8A-4147-A177-3AD203B41FA5}">
                      <a16:colId xmlns:a16="http://schemas.microsoft.com/office/drawing/2014/main" val="7113985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2766343057"/>
                    </a:ext>
                  </a:extLst>
                </a:gridCol>
                <a:gridCol w="1140693">
                  <a:extLst>
                    <a:ext uri="{9D8B030D-6E8A-4147-A177-3AD203B41FA5}">
                      <a16:colId xmlns:a16="http://schemas.microsoft.com/office/drawing/2014/main" val="3114602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Way 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Way 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41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Set 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48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Set 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243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Set 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098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Set 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87284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92CC89D-216F-4479-8938-AE087FE7D50F}"/>
              </a:ext>
            </a:extLst>
          </p:cNvPr>
          <p:cNvSpPr txBox="1"/>
          <p:nvPr/>
        </p:nvSpPr>
        <p:spPr>
          <a:xfrm>
            <a:off x="3150550" y="36937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0xAB140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6B225-1BDF-4AF8-931D-790DE8AC87D4}"/>
              </a:ext>
            </a:extLst>
          </p:cNvPr>
          <p:cNvSpPr txBox="1"/>
          <p:nvPr/>
        </p:nvSpPr>
        <p:spPr>
          <a:xfrm>
            <a:off x="8211087" y="423020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4E5B2"/>
                </a:highlight>
                <a:latin typeface="Consolas" panose="020B0609020204030204" pitchFamily="49" charset="0"/>
              </a:rPr>
              <a:t>0xAB140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EA33F6-1FA5-4EB5-844D-FD84E1295EAA}"/>
              </a:ext>
            </a:extLst>
          </p:cNvPr>
          <p:cNvSpPr txBox="1"/>
          <p:nvPr/>
        </p:nvSpPr>
        <p:spPr>
          <a:xfrm>
            <a:off x="5044007" y="478428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4E5B2"/>
                </a:highlight>
                <a:latin typeface="Consolas" panose="020B0609020204030204" pitchFamily="49" charset="0"/>
              </a:rPr>
              <a:t>0xAB140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6F069-5A01-40F7-9A07-D2A53D9BC6EA}"/>
              </a:ext>
            </a:extLst>
          </p:cNvPr>
          <p:cNvSpPr txBox="1"/>
          <p:nvPr/>
        </p:nvSpPr>
        <p:spPr>
          <a:xfrm>
            <a:off x="3150550" y="402958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0xAB180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3CDFA8-E8EB-4EFC-970A-7BE1D5DB6F2A}"/>
              </a:ext>
            </a:extLst>
          </p:cNvPr>
          <p:cNvSpPr txBox="1"/>
          <p:nvPr/>
        </p:nvSpPr>
        <p:spPr>
          <a:xfrm>
            <a:off x="8211087" y="456603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4E5B2"/>
                </a:highlight>
                <a:latin typeface="Consolas" panose="020B0609020204030204" pitchFamily="49" charset="0"/>
              </a:rPr>
              <a:t>0xAB180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2A15F7-B609-4555-8DEE-E550905741DA}"/>
              </a:ext>
            </a:extLst>
          </p:cNvPr>
          <p:cNvSpPr txBox="1"/>
          <p:nvPr/>
        </p:nvSpPr>
        <p:spPr>
          <a:xfrm>
            <a:off x="5062973" y="515362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4E5B2"/>
                </a:highlight>
                <a:latin typeface="Consolas" panose="020B0609020204030204" pitchFamily="49" charset="0"/>
              </a:rPr>
              <a:t>0xAB180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4F67EE-A9FA-47E7-9FEE-5519459DC41C}"/>
              </a:ext>
            </a:extLst>
          </p:cNvPr>
          <p:cNvSpPr txBox="1"/>
          <p:nvPr/>
        </p:nvSpPr>
        <p:spPr>
          <a:xfrm>
            <a:off x="3150549" y="386087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0xAB140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5DDA83-9CC0-496B-A2B0-A3624EAB1349}"/>
              </a:ext>
            </a:extLst>
          </p:cNvPr>
          <p:cNvSpPr txBox="1"/>
          <p:nvPr/>
        </p:nvSpPr>
        <p:spPr>
          <a:xfrm>
            <a:off x="5053490" y="477987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4E5B2"/>
                </a:highlight>
                <a:latin typeface="Consolas" panose="020B0609020204030204" pitchFamily="49" charset="0"/>
              </a:rPr>
              <a:t>0xAB140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3D2AABC-1A7F-49EB-A3C3-6BCF2AF1D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819"/>
            <a:ext cx="10515600" cy="4385895"/>
          </a:xfrm>
        </p:spPr>
        <p:txBody>
          <a:bodyPr/>
          <a:lstStyle/>
          <a:p>
            <a:r>
              <a:rPr lang="en-US" b="1" dirty="0"/>
              <a:t>Caches</a:t>
            </a:r>
          </a:p>
          <a:p>
            <a:r>
              <a:rPr lang="en-US" dirty="0"/>
              <a:t>	Keep “useful” things closer to processor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1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0.41654 7.40741E-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022E-16 L -0.25482 0.0826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47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0.17213 0.0004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0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L 0.41654 -1.85185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59259E-6 L -0.25482 0.08264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47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7.40741E-7 L -0.17213 0.00046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0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81481E-6 L 0.19766 -0.00231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-0.17213 0.00047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0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9" grpId="0"/>
      <p:bldP spid="9" grpId="1"/>
      <p:bldP spid="10" grpId="0"/>
      <p:bldP spid="10" grpId="1"/>
      <p:bldP spid="10" grpId="2"/>
      <p:bldP spid="11" grpId="0"/>
      <p:bldP spid="11" grpId="1"/>
      <p:bldP spid="11" grpId="2"/>
      <p:bldP spid="12" grpId="0"/>
      <p:bldP spid="12" grpId="1"/>
      <p:bldP spid="15" grpId="0"/>
      <p:bldP spid="15" grpId="1"/>
      <p:bldP spid="15" grpId="2"/>
      <p:bldP spid="17" grpId="0"/>
      <p:bldP spid="17" grpId="1"/>
      <p:bldP spid="17" grpId="2"/>
      <p:bldP spid="18" grpId="0"/>
      <p:bldP spid="1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129D537-5B69-4481-B806-109E1147735D}"/>
              </a:ext>
            </a:extLst>
          </p:cNvPr>
          <p:cNvSpPr txBox="1">
            <a:spLocks/>
          </p:cNvSpPr>
          <p:nvPr/>
        </p:nvSpPr>
        <p:spPr>
          <a:xfrm>
            <a:off x="838200" y="1425819"/>
            <a:ext cx="10515600" cy="4385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Caches</a:t>
            </a:r>
          </a:p>
          <a:p>
            <a:r>
              <a:rPr lang="en-US" dirty="0"/>
              <a:t>	Keep “useful” things closer to processor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B07575-9A0C-4BB8-9D01-7FF07F94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microarchitecture techniques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7E5D7F-B225-4BF1-9126-9EBCD5AB9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4385895"/>
          </a:xfrm>
        </p:spPr>
        <p:txBody>
          <a:bodyPr/>
          <a:lstStyle/>
          <a:p>
            <a:r>
              <a:rPr lang="en-US" b="1" dirty="0"/>
              <a:t>Out of order execution</a:t>
            </a:r>
          </a:p>
          <a:p>
            <a:r>
              <a:rPr lang="en-US" dirty="0"/>
              <a:t>	Instructions can execute even if previous instructions haven’t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24F764-F278-4595-9594-EB9109935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0AC7EB-9328-0843-B970-D0D03097A43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1" name="Picture 30" descr="http://www.goodram.com/wp-content/uploads/industrial-dram-ddr3.jpg">
            <a:extLst>
              <a:ext uri="{FF2B5EF4-FFF2-40B4-BE49-F238E27FC236}">
                <a16:creationId xmlns:a16="http://schemas.microsoft.com/office/drawing/2014/main" id="{9E97E50A-19C8-4446-BCB3-1E8618DB1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8245291" y="8197890"/>
            <a:ext cx="3469902" cy="79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s://i.imgur.com/Cw6f3ix.jpg">
            <a:extLst>
              <a:ext uri="{FF2B5EF4-FFF2-40B4-BE49-F238E27FC236}">
                <a16:creationId xmlns:a16="http://schemas.microsoft.com/office/drawing/2014/main" id="{BE5E773B-EEFC-4B6B-9AA1-BA128C54C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819" y="7548584"/>
            <a:ext cx="2653465" cy="208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FB1663A-2194-42DA-B4A8-760F634995C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28392" y="7665850"/>
          <a:ext cx="2834640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7787">
                  <a:extLst>
                    <a:ext uri="{9D8B030D-6E8A-4147-A177-3AD203B41FA5}">
                      <a16:colId xmlns:a16="http://schemas.microsoft.com/office/drawing/2014/main" val="7113985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2766343057"/>
                    </a:ext>
                  </a:extLst>
                </a:gridCol>
                <a:gridCol w="1140693">
                  <a:extLst>
                    <a:ext uri="{9D8B030D-6E8A-4147-A177-3AD203B41FA5}">
                      <a16:colId xmlns:a16="http://schemas.microsoft.com/office/drawing/2014/main" val="3114602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Way 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Way 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41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Set 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48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Set 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243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Set 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098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Set 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872841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D7F88BC-1201-4A70-A7E3-8368B8A03F17}"/>
              </a:ext>
            </a:extLst>
          </p:cNvPr>
          <p:cNvSpPr txBox="1"/>
          <p:nvPr/>
        </p:nvSpPr>
        <p:spPr>
          <a:xfrm>
            <a:off x="5044007" y="840828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4E5B2"/>
                </a:highlight>
                <a:latin typeface="Consolas" panose="020B0609020204030204" pitchFamily="49" charset="0"/>
              </a:rPr>
              <a:t>0xAB140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633594-4B50-4139-8A94-2360D46D1C93}"/>
              </a:ext>
            </a:extLst>
          </p:cNvPr>
          <p:cNvSpPr txBox="1"/>
          <p:nvPr/>
        </p:nvSpPr>
        <p:spPr>
          <a:xfrm>
            <a:off x="5062973" y="877761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4E5B2"/>
                </a:highlight>
                <a:latin typeface="Consolas" panose="020B0609020204030204" pitchFamily="49" charset="0"/>
              </a:rPr>
              <a:t>0xAB180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2D6861-1C6D-466D-B5AA-D465611750C1}"/>
              </a:ext>
            </a:extLst>
          </p:cNvPr>
          <p:cNvSpPr txBox="1"/>
          <p:nvPr/>
        </p:nvSpPr>
        <p:spPr>
          <a:xfrm>
            <a:off x="5053490" y="840386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4E5B2"/>
                </a:highlight>
                <a:latin typeface="Consolas" panose="020B0609020204030204" pitchFamily="49" charset="0"/>
              </a:rPr>
              <a:t>0xAB140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DA91739-90DD-4A4A-B54A-A27A067A5E87}"/>
              </a:ext>
            </a:extLst>
          </p:cNvPr>
          <p:cNvSpPr txBox="1"/>
          <p:nvPr/>
        </p:nvSpPr>
        <p:spPr>
          <a:xfrm>
            <a:off x="3087301" y="849862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4E5B2"/>
                </a:highlight>
                <a:latin typeface="Consolas" panose="020B0609020204030204" pitchFamily="49" charset="0"/>
              </a:rPr>
              <a:t>0xAB140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9FB7C2-2641-4510-BFD0-0D177901F50C}"/>
              </a:ext>
            </a:extLst>
          </p:cNvPr>
          <p:cNvSpPr/>
          <p:nvPr/>
        </p:nvSpPr>
        <p:spPr>
          <a:xfrm>
            <a:off x="1748982" y="2403578"/>
            <a:ext cx="5845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Cache </a:t>
            </a:r>
            <a:r>
              <a:rPr lang="en-US" sz="2800" b="1" i="1" dirty="0"/>
              <a:t>hits</a:t>
            </a:r>
            <a:r>
              <a:rPr lang="en-US" sz="2800" i="1" dirty="0"/>
              <a:t> </a:t>
            </a:r>
            <a:r>
              <a:rPr lang="en-US" sz="2800" dirty="0"/>
              <a:t>are fast and </a:t>
            </a:r>
            <a:r>
              <a:rPr lang="en-US" sz="2800" b="1" i="1" dirty="0"/>
              <a:t>misses</a:t>
            </a:r>
            <a:r>
              <a:rPr lang="en-US" sz="2800" dirty="0"/>
              <a:t> are slow</a:t>
            </a:r>
          </a:p>
        </p:txBody>
      </p:sp>
    </p:spTree>
    <p:extLst>
      <p:ext uri="{BB962C8B-B14F-4D97-AF65-F5344CB8AC3E}">
        <p14:creationId xmlns:p14="http://schemas.microsoft.com/office/powerpoint/2010/main" val="351874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07575-9A0C-4BB8-9D01-7FF07F94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microarchitecture techniques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7E5D7F-B225-4BF1-9126-9EBCD5AB9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Out of order execution</a:t>
            </a:r>
          </a:p>
          <a:p>
            <a:r>
              <a:rPr lang="en-US" dirty="0"/>
              <a:t>	Instructions can execute even if previous instructions haven’t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24F764-F278-4595-9594-EB9109935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0AC7EB-9328-0843-B970-D0D03097A43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3942E-FC1E-4158-877F-4C63A1570ED5}"/>
              </a:ext>
            </a:extLst>
          </p:cNvPr>
          <p:cNvSpPr txBox="1"/>
          <p:nvPr/>
        </p:nvSpPr>
        <p:spPr>
          <a:xfrm>
            <a:off x="7283201" y="3616299"/>
            <a:ext cx="33393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mov %</a:t>
            </a:r>
            <a:r>
              <a:rPr lang="en-US" sz="2800" dirty="0" err="1">
                <a:latin typeface="Consolas" panose="020B0609020204030204" pitchFamily="49" charset="0"/>
              </a:rPr>
              <a:t>rax</a:t>
            </a:r>
            <a:r>
              <a:rPr lang="en-US" sz="2800" dirty="0">
                <a:latin typeface="Consolas" panose="020B0609020204030204" pitchFamily="49" charset="0"/>
              </a:rPr>
              <a:t>, [%</a:t>
            </a:r>
            <a:r>
              <a:rPr lang="en-US" sz="2800" dirty="0" err="1">
                <a:latin typeface="Consolas" panose="020B0609020204030204" pitchFamily="49" charset="0"/>
              </a:rPr>
              <a:t>rcx</a:t>
            </a:r>
            <a:r>
              <a:rPr lang="en-US" sz="2800" dirty="0">
                <a:latin typeface="Consolas" panose="020B0609020204030204" pitchFamily="49" charset="0"/>
              </a:rPr>
              <a:t>]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cmp</a:t>
            </a:r>
            <a:r>
              <a:rPr lang="en-US" sz="2800" dirty="0">
                <a:latin typeface="Consolas" panose="020B0609020204030204" pitchFamily="49" charset="0"/>
              </a:rPr>
              <a:t> %</a:t>
            </a:r>
            <a:r>
              <a:rPr lang="en-US" sz="2800" dirty="0" err="1">
                <a:latin typeface="Consolas" panose="020B0609020204030204" pitchFamily="49" charset="0"/>
              </a:rPr>
              <a:t>rax</a:t>
            </a:r>
            <a:r>
              <a:rPr lang="en-US" sz="2800" dirty="0">
                <a:latin typeface="Consolas" panose="020B0609020204030204" pitchFamily="49" charset="0"/>
              </a:rPr>
              <a:t>, %</a:t>
            </a:r>
            <a:r>
              <a:rPr lang="en-US" sz="2800" dirty="0" err="1">
                <a:latin typeface="Consolas" panose="020B0609020204030204" pitchFamily="49" charset="0"/>
              </a:rPr>
              <a:t>rbx</a:t>
            </a:r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 err="1">
                <a:latin typeface="Consolas" panose="020B0609020204030204" pitchFamily="49" charset="0"/>
              </a:rPr>
              <a:t>jge</a:t>
            </a:r>
            <a:r>
              <a:rPr lang="en-US" sz="2800" dirty="0">
                <a:latin typeface="Consolas" panose="020B0609020204030204" pitchFamily="49" charset="0"/>
              </a:rPr>
              <a:t> END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mov %</a:t>
            </a:r>
            <a:r>
              <a:rPr lang="en-US" sz="2800" dirty="0" err="1">
                <a:latin typeface="Consolas" panose="020B0609020204030204" pitchFamily="49" charset="0"/>
              </a:rPr>
              <a:t>rcx</a:t>
            </a:r>
            <a:r>
              <a:rPr lang="en-US" sz="2800" dirty="0">
                <a:latin typeface="Consolas" panose="020B0609020204030204" pitchFamily="49" charset="0"/>
              </a:rPr>
              <a:t>, [%</a:t>
            </a:r>
            <a:r>
              <a:rPr lang="en-US" sz="2800" dirty="0" err="1">
                <a:latin typeface="Consolas" panose="020B0609020204030204" pitchFamily="49" charset="0"/>
              </a:rPr>
              <a:t>rbx</a:t>
            </a:r>
            <a:r>
              <a:rPr lang="en-US" sz="2800" dirty="0"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16B4D6-1649-47FB-B46B-68210487F310}"/>
              </a:ext>
            </a:extLst>
          </p:cNvPr>
          <p:cNvSpPr txBox="1"/>
          <p:nvPr/>
        </p:nvSpPr>
        <p:spPr>
          <a:xfrm>
            <a:off x="1262820" y="3625798"/>
            <a:ext cx="353654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size = *</a:t>
            </a:r>
            <a:r>
              <a:rPr lang="en-US" sz="2800" dirty="0" err="1">
                <a:latin typeface="Consolas" panose="020B0609020204030204" pitchFamily="49" charset="0"/>
              </a:rPr>
              <a:t>size_ptr</a:t>
            </a:r>
            <a:r>
              <a:rPr lang="en-US" sz="28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if (x &lt; size) {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y = array[x];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A5B7BB8-6CB9-4927-A565-FA9220093FFB}"/>
              </a:ext>
            </a:extLst>
          </p:cNvPr>
          <p:cNvSpPr/>
          <p:nvPr/>
        </p:nvSpPr>
        <p:spPr>
          <a:xfrm>
            <a:off x="6502400" y="3714018"/>
            <a:ext cx="64008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97893EBD-1A7C-4E94-90F0-C30E22CAE7DE}"/>
              </a:ext>
            </a:extLst>
          </p:cNvPr>
          <p:cNvSpPr/>
          <p:nvPr/>
        </p:nvSpPr>
        <p:spPr>
          <a:xfrm>
            <a:off x="6096000" y="3714018"/>
            <a:ext cx="640080" cy="3810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DD0ADBC-D99A-47F1-950B-EEBD5F2C80F0}"/>
              </a:ext>
            </a:extLst>
          </p:cNvPr>
          <p:cNvCxnSpPr/>
          <p:nvPr/>
        </p:nvCxnSpPr>
        <p:spPr>
          <a:xfrm>
            <a:off x="7142480" y="5181600"/>
            <a:ext cx="3657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147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-1.875E-6 0.0555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5555 L -1.875E-6 0.12385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12384 L -1.875E-6 0.1875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1875 L -1.875E-6 0.25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4.79167E-6 0.06621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.0662 L 4.79167E-6 0.12547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12547 L 4.79167E-6 0.31343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2" grpId="0" animBg="1"/>
      <p:bldP spid="72" grpId="1" animBg="1"/>
      <p:bldP spid="72" grpId="2" animBg="1"/>
      <p:bldP spid="72" grpId="3" animBg="1"/>
      <p:bldP spid="74" grpId="0" animBg="1"/>
      <p:bldP spid="74" grpId="1" animBg="1"/>
      <p:bldP spid="74" grpId="2" animBg="1"/>
      <p:bldP spid="74" grpId="3" animBg="1"/>
      <p:bldP spid="74" grpId="4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07575-9A0C-4BB8-9D01-7FF07F94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microarchitecture techniques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7E5D7F-B225-4BF1-9126-9EBCD5AB9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Caches</a:t>
            </a:r>
          </a:p>
          <a:p>
            <a:r>
              <a:rPr lang="en-US" dirty="0"/>
              <a:t>	Keep “useful” things closer to processor</a:t>
            </a:r>
          </a:p>
          <a:p>
            <a:r>
              <a:rPr lang="en-US" dirty="0"/>
              <a:t>	Cache </a:t>
            </a:r>
            <a:r>
              <a:rPr lang="en-US" b="1" i="1" dirty="0"/>
              <a:t>hits</a:t>
            </a:r>
            <a:r>
              <a:rPr lang="en-US" dirty="0"/>
              <a:t> are fast and</a:t>
            </a:r>
            <a:r>
              <a:rPr lang="en-US" b="1" i="1" dirty="0"/>
              <a:t> misses</a:t>
            </a:r>
            <a:r>
              <a:rPr lang="en-US" dirty="0"/>
              <a:t> are slow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24F764-F278-4595-9594-EB9109935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0AC7EB-9328-0843-B970-D0D03097A43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272856F-B94D-43C7-A2EF-C0B2A181F1F6}"/>
              </a:ext>
            </a:extLst>
          </p:cNvPr>
          <p:cNvSpPr txBox="1">
            <a:spLocks/>
          </p:cNvSpPr>
          <p:nvPr/>
        </p:nvSpPr>
        <p:spPr>
          <a:xfrm>
            <a:off x="838200" y="3239233"/>
            <a:ext cx="10515600" cy="4385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A910B8DD-3026-4207-9647-7E412778D73C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4385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Out of order execution</a:t>
            </a:r>
          </a:p>
          <a:p>
            <a:r>
              <a:rPr lang="en-US" dirty="0"/>
              <a:t>	Instructions can execute even if previous instructions haven’t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A38B45-CA82-497A-9B9E-0417CFAB6B56}"/>
              </a:ext>
            </a:extLst>
          </p:cNvPr>
          <p:cNvSpPr/>
          <p:nvPr/>
        </p:nvSpPr>
        <p:spPr>
          <a:xfrm>
            <a:off x="1723597" y="4415093"/>
            <a:ext cx="7359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Can </a:t>
            </a:r>
            <a:r>
              <a:rPr lang="en-US" sz="2800" i="1" dirty="0"/>
              <a:t>speculate</a:t>
            </a:r>
            <a:r>
              <a:rPr lang="en-US" sz="2800" dirty="0"/>
              <a:t>, but will always “commit” correctly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B4C53-2669-4228-A78A-E23A963B6829}"/>
              </a:ext>
            </a:extLst>
          </p:cNvPr>
          <p:cNvSpPr txBox="1"/>
          <p:nvPr/>
        </p:nvSpPr>
        <p:spPr>
          <a:xfrm>
            <a:off x="7283201" y="6807321"/>
            <a:ext cx="33393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mov %</a:t>
            </a:r>
            <a:r>
              <a:rPr lang="en-US" sz="2800" dirty="0" err="1">
                <a:latin typeface="Consolas" panose="020B0609020204030204" pitchFamily="49" charset="0"/>
              </a:rPr>
              <a:t>rax</a:t>
            </a:r>
            <a:r>
              <a:rPr lang="en-US" sz="2800" dirty="0">
                <a:latin typeface="Consolas" panose="020B0609020204030204" pitchFamily="49" charset="0"/>
              </a:rPr>
              <a:t>, [%</a:t>
            </a:r>
            <a:r>
              <a:rPr lang="en-US" sz="2800" dirty="0" err="1">
                <a:latin typeface="Consolas" panose="020B0609020204030204" pitchFamily="49" charset="0"/>
              </a:rPr>
              <a:t>rcx</a:t>
            </a:r>
            <a:r>
              <a:rPr lang="en-US" sz="2800" dirty="0">
                <a:latin typeface="Consolas" panose="020B0609020204030204" pitchFamily="49" charset="0"/>
              </a:rPr>
              <a:t>]</a:t>
            </a:r>
          </a:p>
          <a:p>
            <a:r>
              <a:rPr lang="en-US" sz="2800" dirty="0" err="1">
                <a:latin typeface="Consolas" panose="020B0609020204030204" pitchFamily="49" charset="0"/>
              </a:rPr>
              <a:t>cmp</a:t>
            </a:r>
            <a:r>
              <a:rPr lang="en-US" sz="2800" dirty="0">
                <a:latin typeface="Consolas" panose="020B0609020204030204" pitchFamily="49" charset="0"/>
              </a:rPr>
              <a:t> %</a:t>
            </a:r>
            <a:r>
              <a:rPr lang="en-US" sz="2800" dirty="0" err="1">
                <a:latin typeface="Consolas" panose="020B0609020204030204" pitchFamily="49" charset="0"/>
              </a:rPr>
              <a:t>rax</a:t>
            </a:r>
            <a:r>
              <a:rPr lang="en-US" sz="2800" dirty="0">
                <a:latin typeface="Consolas" panose="020B0609020204030204" pitchFamily="49" charset="0"/>
              </a:rPr>
              <a:t>, %</a:t>
            </a:r>
            <a:r>
              <a:rPr lang="en-US" sz="2800" dirty="0" err="1">
                <a:latin typeface="Consolas" panose="020B0609020204030204" pitchFamily="49" charset="0"/>
              </a:rPr>
              <a:t>rbx</a:t>
            </a:r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 err="1">
                <a:latin typeface="Consolas" panose="020B0609020204030204" pitchFamily="49" charset="0"/>
              </a:rPr>
              <a:t>jge</a:t>
            </a:r>
            <a:r>
              <a:rPr lang="en-US" sz="2800" dirty="0">
                <a:latin typeface="Consolas" panose="020B0609020204030204" pitchFamily="49" charset="0"/>
              </a:rPr>
              <a:t> END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mov %</a:t>
            </a:r>
            <a:r>
              <a:rPr lang="en-US" sz="2800" dirty="0" err="1">
                <a:latin typeface="Consolas" panose="020B0609020204030204" pitchFamily="49" charset="0"/>
              </a:rPr>
              <a:t>rcx</a:t>
            </a:r>
            <a:r>
              <a:rPr lang="en-US" sz="2800" dirty="0">
                <a:latin typeface="Consolas" panose="020B0609020204030204" pitchFamily="49" charset="0"/>
              </a:rPr>
              <a:t>, [%</a:t>
            </a:r>
            <a:r>
              <a:rPr lang="en-US" sz="2800" dirty="0" err="1">
                <a:latin typeface="Consolas" panose="020B0609020204030204" pitchFamily="49" charset="0"/>
              </a:rPr>
              <a:t>rbx</a:t>
            </a:r>
            <a:r>
              <a:rPr lang="en-US" sz="2800" dirty="0"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5FC8B9-FFA0-4F6F-8F2C-06B67E539987}"/>
              </a:ext>
            </a:extLst>
          </p:cNvPr>
          <p:cNvSpPr txBox="1"/>
          <p:nvPr/>
        </p:nvSpPr>
        <p:spPr>
          <a:xfrm>
            <a:off x="1262820" y="6816820"/>
            <a:ext cx="353654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size = *</a:t>
            </a:r>
            <a:r>
              <a:rPr lang="en-US" sz="2800" dirty="0" err="1">
                <a:latin typeface="Consolas" panose="020B0609020204030204" pitchFamily="49" charset="0"/>
              </a:rPr>
              <a:t>size_ptr</a:t>
            </a:r>
            <a:r>
              <a:rPr lang="en-US" sz="28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if (x &lt; size) {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y = array[x];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AEB7049-F2FC-487F-9912-BD2D0F352882}"/>
              </a:ext>
            </a:extLst>
          </p:cNvPr>
          <p:cNvSpPr/>
          <p:nvPr/>
        </p:nvSpPr>
        <p:spPr>
          <a:xfrm>
            <a:off x="6502400" y="8467876"/>
            <a:ext cx="64008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C0002CD-F165-40C9-9861-BAC87CD42B89}"/>
              </a:ext>
            </a:extLst>
          </p:cNvPr>
          <p:cNvSpPr/>
          <p:nvPr/>
        </p:nvSpPr>
        <p:spPr>
          <a:xfrm>
            <a:off x="6096000" y="8342586"/>
            <a:ext cx="640080" cy="3810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B23B96-55A9-47FD-8822-C10DCC5A47F8}"/>
              </a:ext>
            </a:extLst>
          </p:cNvPr>
          <p:cNvCxnSpPr/>
          <p:nvPr/>
        </p:nvCxnSpPr>
        <p:spPr>
          <a:xfrm>
            <a:off x="7142480" y="8372622"/>
            <a:ext cx="3657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258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3261E-B84B-4E73-8CCD-E7903BBEF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3" name="Picture 2" descr="https://meltdownattack.com/meltdown-text.png">
            <a:extLst>
              <a:ext uri="{FF2B5EF4-FFF2-40B4-BE49-F238E27FC236}">
                <a16:creationId xmlns:a16="http://schemas.microsoft.com/office/drawing/2014/main" id="{1B25B20C-2051-4263-AFF8-3CE48DB87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7681" y="1039153"/>
            <a:ext cx="2090947" cy="406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7ADED4-BD1D-4032-B222-FAE97E050551}"/>
              </a:ext>
            </a:extLst>
          </p:cNvPr>
          <p:cNvSpPr/>
          <p:nvPr/>
        </p:nvSpPr>
        <p:spPr>
          <a:xfrm>
            <a:off x="4795520" y="914399"/>
            <a:ext cx="3251200" cy="51080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E9038E-B212-40FE-AC06-649F41C74757}"/>
              </a:ext>
            </a:extLst>
          </p:cNvPr>
          <p:cNvSpPr txBox="1"/>
          <p:nvPr/>
        </p:nvSpPr>
        <p:spPr>
          <a:xfrm>
            <a:off x="5176423" y="312358"/>
            <a:ext cx="2469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Virtual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5F11E-2117-453E-A01D-6C6CD4264094}"/>
              </a:ext>
            </a:extLst>
          </p:cNvPr>
          <p:cNvSpPr txBox="1"/>
          <p:nvPr/>
        </p:nvSpPr>
        <p:spPr>
          <a:xfrm>
            <a:off x="8050455" y="565309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0x00000000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33FAB-7B11-40EB-8751-DB532271621F}"/>
              </a:ext>
            </a:extLst>
          </p:cNvPr>
          <p:cNvSpPr txBox="1"/>
          <p:nvPr/>
        </p:nvSpPr>
        <p:spPr>
          <a:xfrm>
            <a:off x="8046720" y="914399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0xFFFFFFFF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DC9A3B-D295-48D0-AA54-9F7CF97308E6}"/>
              </a:ext>
            </a:extLst>
          </p:cNvPr>
          <p:cNvSpPr/>
          <p:nvPr/>
        </p:nvSpPr>
        <p:spPr>
          <a:xfrm>
            <a:off x="4791785" y="4875688"/>
            <a:ext cx="3258670" cy="7924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Code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33C5E9-0DF7-4A13-AD7A-21973E4F7359}"/>
              </a:ext>
            </a:extLst>
          </p:cNvPr>
          <p:cNvSpPr/>
          <p:nvPr/>
        </p:nvSpPr>
        <p:spPr>
          <a:xfrm>
            <a:off x="4802989" y="3783728"/>
            <a:ext cx="3258670" cy="7924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Heap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CE78CA5-210D-47E7-8FE3-230AE8B58918}"/>
              </a:ext>
            </a:extLst>
          </p:cNvPr>
          <p:cNvSpPr/>
          <p:nvPr/>
        </p:nvSpPr>
        <p:spPr>
          <a:xfrm flipV="1">
            <a:off x="7247989" y="3451603"/>
            <a:ext cx="375920" cy="58543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8705BD-E633-46C2-BB36-6F6D8EF7A41B}"/>
              </a:ext>
            </a:extLst>
          </p:cNvPr>
          <p:cNvSpPr/>
          <p:nvPr/>
        </p:nvSpPr>
        <p:spPr>
          <a:xfrm>
            <a:off x="4780581" y="2196584"/>
            <a:ext cx="3258670" cy="7924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Stack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52452DF2-E437-440A-B414-AE391FB2518C}"/>
              </a:ext>
            </a:extLst>
          </p:cNvPr>
          <p:cNvSpPr/>
          <p:nvPr/>
        </p:nvSpPr>
        <p:spPr>
          <a:xfrm rot="10800000" flipV="1">
            <a:off x="5231132" y="2758282"/>
            <a:ext cx="375920" cy="58543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63A40D-6367-4F92-905C-07D5B9EFC2F8}"/>
              </a:ext>
            </a:extLst>
          </p:cNvPr>
          <p:cNvSpPr/>
          <p:nvPr/>
        </p:nvSpPr>
        <p:spPr>
          <a:xfrm>
            <a:off x="4780581" y="914399"/>
            <a:ext cx="3258670" cy="9275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Kernel Space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F6DE15-DD97-4778-8EC3-E75A2A0B9E0C}"/>
              </a:ext>
            </a:extLst>
          </p:cNvPr>
          <p:cNvSpPr txBox="1"/>
          <p:nvPr/>
        </p:nvSpPr>
        <p:spPr>
          <a:xfrm>
            <a:off x="8039251" y="1637506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0xC0000000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CCC967-E0A8-4DF5-8EC0-7577B11B16A6}"/>
              </a:ext>
            </a:extLst>
          </p:cNvPr>
          <p:cNvSpPr txBox="1"/>
          <p:nvPr/>
        </p:nvSpPr>
        <p:spPr>
          <a:xfrm>
            <a:off x="322478" y="1841935"/>
            <a:ext cx="426270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char *</a:t>
            </a:r>
            <a:r>
              <a:rPr lang="en-US" sz="2400" dirty="0" err="1">
                <a:latin typeface="Consolas" panose="020B0609020204030204" pitchFamily="49" charset="0"/>
              </a:rPr>
              <a:t>addr</a:t>
            </a:r>
            <a:r>
              <a:rPr lang="en-US" sz="2400" dirty="0">
                <a:latin typeface="Consolas" panose="020B0609020204030204" pitchFamily="49" charset="0"/>
              </a:rPr>
              <a:t> = 0xFFFF0000;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char *array[256 * 512];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char temp  = 0xFF;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char secret = *</a:t>
            </a:r>
            <a:r>
              <a:rPr lang="en-US" sz="2400" dirty="0" err="1">
                <a:latin typeface="Consolas" panose="020B0609020204030204" pitchFamily="49" charset="0"/>
              </a:rPr>
              <a:t>addr</a:t>
            </a:r>
            <a:r>
              <a:rPr lang="en-US" sz="2400" dirty="0">
                <a:latin typeface="Consolas" panose="020B0609020204030204" pitchFamily="49" charset="0"/>
              </a:rPr>
              <a:t>;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temp &amp;= array[secret];</a:t>
            </a:r>
          </a:p>
        </p:txBody>
      </p:sp>
    </p:spTree>
    <p:extLst>
      <p:ext uri="{BB962C8B-B14F-4D97-AF65-F5344CB8AC3E}">
        <p14:creationId xmlns:p14="http://schemas.microsoft.com/office/powerpoint/2010/main" val="100630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https://meltdownattack.com/meltdown-text.png">
            <a:extLst>
              <a:ext uri="{FF2B5EF4-FFF2-40B4-BE49-F238E27FC236}">
                <a16:creationId xmlns:a16="http://schemas.microsoft.com/office/drawing/2014/main" id="{AA4BB17A-D973-4D74-A45A-50B66635E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7681" y="1039153"/>
            <a:ext cx="2090947" cy="406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AB54FD-1087-4480-8CAF-3B3597D47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394221-1280-4DED-9743-EE364261C651}"/>
              </a:ext>
            </a:extLst>
          </p:cNvPr>
          <p:cNvSpPr txBox="1"/>
          <p:nvPr/>
        </p:nvSpPr>
        <p:spPr>
          <a:xfrm>
            <a:off x="5174973" y="2119023"/>
            <a:ext cx="412805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retry: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mov al, [</a:t>
            </a:r>
            <a:r>
              <a:rPr lang="en-US" sz="2800" dirty="0" err="1">
                <a:latin typeface="Consolas" panose="020B0609020204030204" pitchFamily="49" charset="0"/>
              </a:rPr>
              <a:t>rcx</a:t>
            </a:r>
            <a:r>
              <a:rPr lang="en-US" sz="2800" dirty="0">
                <a:latin typeface="Consolas" panose="020B0609020204030204" pitchFamily="49" charset="0"/>
              </a:rPr>
              <a:t>]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</a:t>
            </a:r>
            <a:r>
              <a:rPr lang="en-US" sz="2800" dirty="0" err="1">
                <a:latin typeface="Consolas" panose="020B0609020204030204" pitchFamily="49" charset="0"/>
              </a:rPr>
              <a:t>shl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rax</a:t>
            </a:r>
            <a:r>
              <a:rPr lang="en-US" sz="2800" dirty="0">
                <a:latin typeface="Consolas" panose="020B0609020204030204" pitchFamily="49" charset="0"/>
              </a:rPr>
              <a:t>, 0xc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</a:t>
            </a:r>
            <a:r>
              <a:rPr lang="en-US" sz="2800" dirty="0" err="1">
                <a:latin typeface="Consolas" panose="020B0609020204030204" pitchFamily="49" charset="0"/>
              </a:rPr>
              <a:t>jz</a:t>
            </a:r>
            <a:r>
              <a:rPr lang="en-US" sz="2800" dirty="0">
                <a:latin typeface="Consolas" panose="020B0609020204030204" pitchFamily="49" charset="0"/>
              </a:rPr>
              <a:t> retry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mov </a:t>
            </a:r>
            <a:r>
              <a:rPr lang="en-US" sz="2800" dirty="0" err="1">
                <a:latin typeface="Consolas" panose="020B0609020204030204" pitchFamily="49" charset="0"/>
              </a:rPr>
              <a:t>rbx</a:t>
            </a:r>
            <a:r>
              <a:rPr lang="en-US" sz="2800" dirty="0">
                <a:latin typeface="Consolas" panose="020B0609020204030204" pitchFamily="49" charset="0"/>
              </a:rPr>
              <a:t>, [</a:t>
            </a:r>
            <a:r>
              <a:rPr lang="en-US" sz="2800" dirty="0" err="1">
                <a:latin typeface="Consolas" panose="020B0609020204030204" pitchFamily="49" charset="0"/>
              </a:rPr>
              <a:t>rbx</a:t>
            </a:r>
            <a:r>
              <a:rPr lang="en-US" sz="2800" dirty="0">
                <a:latin typeface="Consolas" panose="020B0609020204030204" pitchFamily="49" charset="0"/>
              </a:rPr>
              <a:t> + </a:t>
            </a:r>
            <a:r>
              <a:rPr lang="en-US" sz="2800" dirty="0" err="1">
                <a:latin typeface="Consolas" panose="020B0609020204030204" pitchFamily="49" charset="0"/>
              </a:rPr>
              <a:t>rax</a:t>
            </a:r>
            <a:r>
              <a:rPr lang="en-US" sz="2800" dirty="0">
                <a:latin typeface="Consolas" panose="020B0609020204030204" pitchFamily="49" charset="0"/>
              </a:rPr>
              <a:t>]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...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3AC8385-4728-4326-8F9F-DE0682ADDBEE}"/>
                  </a:ext>
                </a:extLst>
              </p14:cNvPr>
              <p14:cNvContentPartPr/>
              <p14:nvPr/>
            </p14:nvContentPartPr>
            <p14:xfrm>
              <a:off x="8219896" y="2251668"/>
              <a:ext cx="477000" cy="572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3AC8385-4728-4326-8F9F-DE0682ADDB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10536" y="2242308"/>
                <a:ext cx="49572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140C48E-3BB2-4EA7-9559-8FD0A7A5BC72}"/>
                  </a:ext>
                </a:extLst>
              </p14:cNvPr>
              <p14:cNvContentPartPr/>
              <p14:nvPr/>
            </p14:nvContentPartPr>
            <p14:xfrm>
              <a:off x="8990776" y="2446828"/>
              <a:ext cx="221760" cy="130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140C48E-3BB2-4EA7-9559-8FD0A7A5BC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86456" y="2442508"/>
                <a:ext cx="2304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FF4535D-78FA-437C-8710-620398631774}"/>
                  </a:ext>
                </a:extLst>
              </p14:cNvPr>
              <p14:cNvContentPartPr/>
              <p14:nvPr/>
            </p14:nvContentPartPr>
            <p14:xfrm>
              <a:off x="10104616" y="2342068"/>
              <a:ext cx="5400" cy="276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FF4535D-78FA-437C-8710-6203986317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00296" y="2337748"/>
                <a:ext cx="1404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E42638E-6B44-469D-99F8-DBB07940E9DA}"/>
                  </a:ext>
                </a:extLst>
              </p14:cNvPr>
              <p14:cNvContentPartPr/>
              <p14:nvPr/>
            </p14:nvContentPartPr>
            <p14:xfrm>
              <a:off x="9814816" y="2243428"/>
              <a:ext cx="230040" cy="395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E42638E-6B44-469D-99F8-DBB07940E9D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10496" y="2239108"/>
                <a:ext cx="23868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3B9529B-8FAB-4FFC-BAAF-114630A502AF}"/>
                  </a:ext>
                </a:extLst>
              </p14:cNvPr>
              <p14:cNvContentPartPr/>
              <p14:nvPr/>
            </p14:nvContentPartPr>
            <p14:xfrm>
              <a:off x="9366976" y="2377348"/>
              <a:ext cx="319320" cy="302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3B9529B-8FAB-4FFC-BAAF-114630A502A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62656" y="2373028"/>
                <a:ext cx="32796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988A64C-1CF9-456A-AA9C-03A2B49A009B}"/>
                  </a:ext>
                </a:extLst>
              </p14:cNvPr>
              <p14:cNvContentPartPr/>
              <p14:nvPr/>
            </p14:nvContentPartPr>
            <p14:xfrm>
              <a:off x="10183096" y="2416228"/>
              <a:ext cx="86040" cy="162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988A64C-1CF9-456A-AA9C-03A2B49A009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178776" y="2411908"/>
                <a:ext cx="946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3B902D0-C929-4C59-A4A0-F8F880B5D8B4}"/>
                  </a:ext>
                </a:extLst>
              </p14:cNvPr>
              <p14:cNvContentPartPr/>
              <p14:nvPr/>
            </p14:nvContentPartPr>
            <p14:xfrm>
              <a:off x="8099657" y="2977431"/>
              <a:ext cx="467640" cy="451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3B902D0-C929-4C59-A4A0-F8F880B5D8B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90657" y="2968431"/>
                <a:ext cx="48528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76" name="Ink 3075">
                <a:extLst>
                  <a:ext uri="{FF2B5EF4-FFF2-40B4-BE49-F238E27FC236}">
                    <a16:creationId xmlns:a16="http://schemas.microsoft.com/office/drawing/2014/main" id="{EFADB085-1704-425D-A7F5-5EE9E3A0B8F3}"/>
                  </a:ext>
                </a:extLst>
              </p14:cNvPr>
              <p14:cNvContentPartPr/>
              <p14:nvPr/>
            </p14:nvContentPartPr>
            <p14:xfrm>
              <a:off x="9154097" y="3091911"/>
              <a:ext cx="409320" cy="358560"/>
            </p14:xfrm>
          </p:contentPart>
        </mc:Choice>
        <mc:Fallback xmlns="">
          <p:pic>
            <p:nvPicPr>
              <p:cNvPr id="3076" name="Ink 3075">
                <a:extLst>
                  <a:ext uri="{FF2B5EF4-FFF2-40B4-BE49-F238E27FC236}">
                    <a16:creationId xmlns:a16="http://schemas.microsoft.com/office/drawing/2014/main" id="{EFADB085-1704-425D-A7F5-5EE9E3A0B8F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149773" y="3087591"/>
                <a:ext cx="417968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077" name="Ink 3076">
                <a:extLst>
                  <a:ext uri="{FF2B5EF4-FFF2-40B4-BE49-F238E27FC236}">
                    <a16:creationId xmlns:a16="http://schemas.microsoft.com/office/drawing/2014/main" id="{16C7F6C1-F3D8-40D3-B172-AD9401FD6E1C}"/>
                  </a:ext>
                </a:extLst>
              </p14:cNvPr>
              <p14:cNvContentPartPr/>
              <p14:nvPr/>
            </p14:nvContentPartPr>
            <p14:xfrm>
              <a:off x="8739737" y="3162471"/>
              <a:ext cx="246600" cy="169200"/>
            </p14:xfrm>
          </p:contentPart>
        </mc:Choice>
        <mc:Fallback xmlns="">
          <p:pic>
            <p:nvPicPr>
              <p:cNvPr id="3077" name="Ink 3076">
                <a:extLst>
                  <a:ext uri="{FF2B5EF4-FFF2-40B4-BE49-F238E27FC236}">
                    <a16:creationId xmlns:a16="http://schemas.microsoft.com/office/drawing/2014/main" id="{16C7F6C1-F3D8-40D3-B172-AD9401FD6E1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735423" y="3158151"/>
                <a:ext cx="255227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90" name="Ink 3089">
                <a:extLst>
                  <a:ext uri="{FF2B5EF4-FFF2-40B4-BE49-F238E27FC236}">
                    <a16:creationId xmlns:a16="http://schemas.microsoft.com/office/drawing/2014/main" id="{27B3CB5D-9081-49CE-B3CC-9437DB37C169}"/>
                  </a:ext>
                </a:extLst>
              </p14:cNvPr>
              <p14:cNvContentPartPr/>
              <p14:nvPr/>
            </p14:nvContentPartPr>
            <p14:xfrm>
              <a:off x="10579337" y="3037911"/>
              <a:ext cx="482040" cy="303480"/>
            </p14:xfrm>
          </p:contentPart>
        </mc:Choice>
        <mc:Fallback xmlns="">
          <p:pic>
            <p:nvPicPr>
              <p:cNvPr id="3090" name="Ink 3089">
                <a:extLst>
                  <a:ext uri="{FF2B5EF4-FFF2-40B4-BE49-F238E27FC236}">
                    <a16:creationId xmlns:a16="http://schemas.microsoft.com/office/drawing/2014/main" id="{27B3CB5D-9081-49CE-B3CC-9437DB37C16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575017" y="3033591"/>
                <a:ext cx="49068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91" name="Ink 3090">
                <a:extLst>
                  <a:ext uri="{FF2B5EF4-FFF2-40B4-BE49-F238E27FC236}">
                    <a16:creationId xmlns:a16="http://schemas.microsoft.com/office/drawing/2014/main" id="{2E507221-DD74-4F17-BDB8-1A4DF9C695B5}"/>
                  </a:ext>
                </a:extLst>
              </p14:cNvPr>
              <p14:cNvContentPartPr/>
              <p14:nvPr/>
            </p14:nvContentPartPr>
            <p14:xfrm>
              <a:off x="10019177" y="3102711"/>
              <a:ext cx="428400" cy="236160"/>
            </p14:xfrm>
          </p:contentPart>
        </mc:Choice>
        <mc:Fallback xmlns="">
          <p:pic>
            <p:nvPicPr>
              <p:cNvPr id="3091" name="Ink 3090">
                <a:extLst>
                  <a:ext uri="{FF2B5EF4-FFF2-40B4-BE49-F238E27FC236}">
                    <a16:creationId xmlns:a16="http://schemas.microsoft.com/office/drawing/2014/main" id="{2E507221-DD74-4F17-BDB8-1A4DF9C695B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14857" y="3098391"/>
                <a:ext cx="43704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092" name="Ink 3091">
                <a:extLst>
                  <a:ext uri="{FF2B5EF4-FFF2-40B4-BE49-F238E27FC236}">
                    <a16:creationId xmlns:a16="http://schemas.microsoft.com/office/drawing/2014/main" id="{A59262B8-409D-486A-9300-4C6C810F37A6}"/>
                  </a:ext>
                </a:extLst>
              </p14:cNvPr>
              <p14:cNvContentPartPr/>
              <p14:nvPr/>
            </p14:nvContentPartPr>
            <p14:xfrm>
              <a:off x="9735857" y="3178671"/>
              <a:ext cx="203760" cy="178560"/>
            </p14:xfrm>
          </p:contentPart>
        </mc:Choice>
        <mc:Fallback xmlns="">
          <p:pic>
            <p:nvPicPr>
              <p:cNvPr id="3092" name="Ink 3091">
                <a:extLst>
                  <a:ext uri="{FF2B5EF4-FFF2-40B4-BE49-F238E27FC236}">
                    <a16:creationId xmlns:a16="http://schemas.microsoft.com/office/drawing/2014/main" id="{A59262B8-409D-486A-9300-4C6C810F37A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731545" y="3174351"/>
                <a:ext cx="212385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095" name="Ink 3094">
                <a:extLst>
                  <a:ext uri="{FF2B5EF4-FFF2-40B4-BE49-F238E27FC236}">
                    <a16:creationId xmlns:a16="http://schemas.microsoft.com/office/drawing/2014/main" id="{570222E0-BBFB-455A-9A8E-9D406DD96277}"/>
                  </a:ext>
                </a:extLst>
              </p14:cNvPr>
              <p14:cNvContentPartPr/>
              <p14:nvPr/>
            </p14:nvContentPartPr>
            <p14:xfrm>
              <a:off x="6276976" y="4414106"/>
              <a:ext cx="516240" cy="568080"/>
            </p14:xfrm>
          </p:contentPart>
        </mc:Choice>
        <mc:Fallback xmlns="">
          <p:pic>
            <p:nvPicPr>
              <p:cNvPr id="3095" name="Ink 3094">
                <a:extLst>
                  <a:ext uri="{FF2B5EF4-FFF2-40B4-BE49-F238E27FC236}">
                    <a16:creationId xmlns:a16="http://schemas.microsoft.com/office/drawing/2014/main" id="{570222E0-BBFB-455A-9A8E-9D406DD9627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268336" y="4405106"/>
                <a:ext cx="53388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9CEBA34-423B-4445-B3C6-2B421388164E}"/>
                  </a:ext>
                </a:extLst>
              </p14:cNvPr>
              <p14:cNvContentPartPr/>
              <p14:nvPr/>
            </p14:nvContentPartPr>
            <p14:xfrm>
              <a:off x="6891856" y="4650108"/>
              <a:ext cx="262800" cy="192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9CEBA34-423B-4445-B3C6-2B421388164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887536" y="4645788"/>
                <a:ext cx="27144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1FE1A4D-8259-4308-987A-5BF4363E0898}"/>
                  </a:ext>
                </a:extLst>
              </p14:cNvPr>
              <p14:cNvContentPartPr/>
              <p14:nvPr/>
            </p14:nvContentPartPr>
            <p14:xfrm>
              <a:off x="9024136" y="4450668"/>
              <a:ext cx="157680" cy="2538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1FE1A4D-8259-4308-987A-5BF4363E089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019816" y="4446348"/>
                <a:ext cx="1663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143" name="Ink 3142">
                <a:extLst>
                  <a:ext uri="{FF2B5EF4-FFF2-40B4-BE49-F238E27FC236}">
                    <a16:creationId xmlns:a16="http://schemas.microsoft.com/office/drawing/2014/main" id="{45728FE9-2100-4219-AF6C-6D58501A4926}"/>
                  </a:ext>
                </a:extLst>
              </p14:cNvPr>
              <p14:cNvContentPartPr/>
              <p14:nvPr/>
            </p14:nvContentPartPr>
            <p14:xfrm>
              <a:off x="9246256" y="4383348"/>
              <a:ext cx="646560" cy="313560"/>
            </p14:xfrm>
          </p:contentPart>
        </mc:Choice>
        <mc:Fallback xmlns="">
          <p:pic>
            <p:nvPicPr>
              <p:cNvPr id="3143" name="Ink 3142">
                <a:extLst>
                  <a:ext uri="{FF2B5EF4-FFF2-40B4-BE49-F238E27FC236}">
                    <a16:creationId xmlns:a16="http://schemas.microsoft.com/office/drawing/2014/main" id="{45728FE9-2100-4219-AF6C-6D58501A492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241934" y="4379028"/>
                <a:ext cx="655205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144" name="Ink 3143">
                <a:extLst>
                  <a:ext uri="{FF2B5EF4-FFF2-40B4-BE49-F238E27FC236}">
                    <a16:creationId xmlns:a16="http://schemas.microsoft.com/office/drawing/2014/main" id="{277E9A3D-6452-4E49-BED5-8C8A9D86D45E}"/>
                  </a:ext>
                </a:extLst>
              </p14:cNvPr>
              <p14:cNvContentPartPr/>
              <p14:nvPr/>
            </p14:nvContentPartPr>
            <p14:xfrm>
              <a:off x="8219896" y="4364628"/>
              <a:ext cx="734400" cy="344160"/>
            </p14:xfrm>
          </p:contentPart>
        </mc:Choice>
        <mc:Fallback xmlns="">
          <p:pic>
            <p:nvPicPr>
              <p:cNvPr id="3144" name="Ink 3143">
                <a:extLst>
                  <a:ext uri="{FF2B5EF4-FFF2-40B4-BE49-F238E27FC236}">
                    <a16:creationId xmlns:a16="http://schemas.microsoft.com/office/drawing/2014/main" id="{277E9A3D-6452-4E49-BED5-8C8A9D86D45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215578" y="4360308"/>
                <a:ext cx="743036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145" name="Ink 3144">
                <a:extLst>
                  <a:ext uri="{FF2B5EF4-FFF2-40B4-BE49-F238E27FC236}">
                    <a16:creationId xmlns:a16="http://schemas.microsoft.com/office/drawing/2014/main" id="{0D0453EF-530D-493E-B5C2-0FE4ED7BCBBE}"/>
                  </a:ext>
                </a:extLst>
              </p14:cNvPr>
              <p14:cNvContentPartPr/>
              <p14:nvPr/>
            </p14:nvContentPartPr>
            <p14:xfrm>
              <a:off x="7874296" y="4285788"/>
              <a:ext cx="241200" cy="617400"/>
            </p14:xfrm>
          </p:contentPart>
        </mc:Choice>
        <mc:Fallback xmlns="">
          <p:pic>
            <p:nvPicPr>
              <p:cNvPr id="3145" name="Ink 3144">
                <a:extLst>
                  <a:ext uri="{FF2B5EF4-FFF2-40B4-BE49-F238E27FC236}">
                    <a16:creationId xmlns:a16="http://schemas.microsoft.com/office/drawing/2014/main" id="{0D0453EF-530D-493E-B5C2-0FE4ED7BCBB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869976" y="4281468"/>
                <a:ext cx="249840" cy="62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147" name="Ink 3146">
                <a:extLst>
                  <a:ext uri="{FF2B5EF4-FFF2-40B4-BE49-F238E27FC236}">
                    <a16:creationId xmlns:a16="http://schemas.microsoft.com/office/drawing/2014/main" id="{D3A7D26F-179B-491F-9649-DE853C7EF629}"/>
                  </a:ext>
                </a:extLst>
              </p14:cNvPr>
              <p14:cNvContentPartPr/>
              <p14:nvPr/>
            </p14:nvContentPartPr>
            <p14:xfrm>
              <a:off x="7271296" y="4370388"/>
              <a:ext cx="536760" cy="393840"/>
            </p14:xfrm>
          </p:contentPart>
        </mc:Choice>
        <mc:Fallback xmlns="">
          <p:pic>
            <p:nvPicPr>
              <p:cNvPr id="3147" name="Ink 3146">
                <a:extLst>
                  <a:ext uri="{FF2B5EF4-FFF2-40B4-BE49-F238E27FC236}">
                    <a16:creationId xmlns:a16="http://schemas.microsoft.com/office/drawing/2014/main" id="{D3A7D26F-179B-491F-9649-DE853C7EF62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266979" y="4366068"/>
                <a:ext cx="545394" cy="402480"/>
              </a:xfrm>
              <a:prstGeom prst="rect">
                <a:avLst/>
              </a:prstGeom>
            </p:spPr>
          </p:pic>
        </mc:Fallback>
      </mc:AlternateContent>
      <p:sp>
        <p:nvSpPr>
          <p:cNvPr id="3148" name="Rectangle 3147">
            <a:extLst>
              <a:ext uri="{FF2B5EF4-FFF2-40B4-BE49-F238E27FC236}">
                <a16:creationId xmlns:a16="http://schemas.microsoft.com/office/drawing/2014/main" id="{DB3E1CFB-9971-404E-98EA-63151F784CA1}"/>
              </a:ext>
            </a:extLst>
          </p:cNvPr>
          <p:cNvSpPr/>
          <p:nvPr/>
        </p:nvSpPr>
        <p:spPr>
          <a:xfrm>
            <a:off x="82957" y="6488668"/>
            <a:ext cx="3472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https://github.com/IAIK/meltdown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ACAA140-D2F8-4F18-A2F7-A3AC532A92BF}"/>
              </a:ext>
            </a:extLst>
          </p:cNvPr>
          <p:cNvSpPr txBox="1"/>
          <p:nvPr/>
        </p:nvSpPr>
        <p:spPr>
          <a:xfrm>
            <a:off x="322478" y="1841935"/>
            <a:ext cx="426270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char *</a:t>
            </a:r>
            <a:r>
              <a:rPr lang="en-US" sz="2400" dirty="0" err="1">
                <a:latin typeface="Consolas" panose="020B0609020204030204" pitchFamily="49" charset="0"/>
              </a:rPr>
              <a:t>addr</a:t>
            </a:r>
            <a:r>
              <a:rPr lang="en-US" sz="2400" dirty="0">
                <a:latin typeface="Consolas" panose="020B0609020204030204" pitchFamily="49" charset="0"/>
              </a:rPr>
              <a:t> = 0xFFFF0000;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char *array[256 * 512];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char temp  = 0xFF;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char secret = *</a:t>
            </a:r>
            <a:r>
              <a:rPr lang="en-US" sz="2400" dirty="0" err="1">
                <a:latin typeface="Consolas" panose="020B0609020204030204" pitchFamily="49" charset="0"/>
              </a:rPr>
              <a:t>addr</a:t>
            </a:r>
            <a:r>
              <a:rPr lang="en-US" sz="2400" dirty="0">
                <a:latin typeface="Consolas" panose="020B0609020204030204" pitchFamily="49" charset="0"/>
              </a:rPr>
              <a:t>;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temp &amp;= array[secret];</a:t>
            </a:r>
          </a:p>
        </p:txBody>
      </p:sp>
      <p:cxnSp>
        <p:nvCxnSpPr>
          <p:cNvPr id="3151" name="Straight Connector 3150">
            <a:extLst>
              <a:ext uri="{FF2B5EF4-FFF2-40B4-BE49-F238E27FC236}">
                <a16:creationId xmlns:a16="http://schemas.microsoft.com/office/drawing/2014/main" id="{1D2E2858-5763-4DE2-918D-759776B5CD1F}"/>
              </a:ext>
            </a:extLst>
          </p:cNvPr>
          <p:cNvCxnSpPr/>
          <p:nvPr/>
        </p:nvCxnSpPr>
        <p:spPr>
          <a:xfrm flipV="1">
            <a:off x="3848100" y="2243428"/>
            <a:ext cx="1326873" cy="149989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23167EB-6F0F-4957-B031-333D6EA73EB6}"/>
              </a:ext>
            </a:extLst>
          </p:cNvPr>
          <p:cNvCxnSpPr>
            <a:cxnSpLocks/>
          </p:cNvCxnSpPr>
          <p:nvPr/>
        </p:nvCxnSpPr>
        <p:spPr>
          <a:xfrm>
            <a:off x="3848100" y="5108024"/>
            <a:ext cx="1456723" cy="1823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6" name="Rectangle 3155">
            <a:extLst>
              <a:ext uri="{FF2B5EF4-FFF2-40B4-BE49-F238E27FC236}">
                <a16:creationId xmlns:a16="http://schemas.microsoft.com/office/drawing/2014/main" id="{D9A66C1A-369B-4297-BF05-0538A32A6D2E}"/>
              </a:ext>
            </a:extLst>
          </p:cNvPr>
          <p:cNvSpPr/>
          <p:nvPr/>
        </p:nvSpPr>
        <p:spPr>
          <a:xfrm>
            <a:off x="2453830" y="1463159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rcx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0CA323-E75B-4B9B-9EB3-173C93D158F8}"/>
              </a:ext>
            </a:extLst>
          </p:cNvPr>
          <p:cNvSpPr/>
          <p:nvPr/>
        </p:nvSpPr>
        <p:spPr>
          <a:xfrm>
            <a:off x="4188373" y="2154618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rbx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6F12BDF-6B17-4BEF-9820-F87DC720B353}"/>
              </a:ext>
            </a:extLst>
          </p:cNvPr>
          <p:cNvSpPr/>
          <p:nvPr/>
        </p:nvSpPr>
        <p:spPr>
          <a:xfrm>
            <a:off x="1227212" y="3331671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rax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164" name="Ink 3163">
                <a:extLst>
                  <a:ext uri="{FF2B5EF4-FFF2-40B4-BE49-F238E27FC236}">
                    <a16:creationId xmlns:a16="http://schemas.microsoft.com/office/drawing/2014/main" id="{47599788-31A2-4C01-9B4E-358F01054922}"/>
                  </a:ext>
                </a:extLst>
              </p14:cNvPr>
              <p14:cNvContentPartPr/>
              <p14:nvPr/>
            </p14:nvContentPartPr>
            <p14:xfrm>
              <a:off x="6212580" y="5190000"/>
              <a:ext cx="519840" cy="636840"/>
            </p14:xfrm>
          </p:contentPart>
        </mc:Choice>
        <mc:Fallback xmlns="">
          <p:pic>
            <p:nvPicPr>
              <p:cNvPr id="3164" name="Ink 3163">
                <a:extLst>
                  <a:ext uri="{FF2B5EF4-FFF2-40B4-BE49-F238E27FC236}">
                    <a16:creationId xmlns:a16="http://schemas.microsoft.com/office/drawing/2014/main" id="{47599788-31A2-4C01-9B4E-358F0105492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203940" y="5181360"/>
                <a:ext cx="53748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165" name="Ink 3164">
                <a:extLst>
                  <a:ext uri="{FF2B5EF4-FFF2-40B4-BE49-F238E27FC236}">
                    <a16:creationId xmlns:a16="http://schemas.microsoft.com/office/drawing/2014/main" id="{C6B3028F-3191-40EC-AC50-477227037DDB}"/>
                  </a:ext>
                </a:extLst>
              </p14:cNvPr>
              <p14:cNvContentPartPr/>
              <p14:nvPr/>
            </p14:nvContentPartPr>
            <p14:xfrm>
              <a:off x="8466180" y="6403200"/>
              <a:ext cx="360" cy="360"/>
            </p14:xfrm>
          </p:contentPart>
        </mc:Choice>
        <mc:Fallback xmlns="">
          <p:pic>
            <p:nvPicPr>
              <p:cNvPr id="3165" name="Ink 3164">
                <a:extLst>
                  <a:ext uri="{FF2B5EF4-FFF2-40B4-BE49-F238E27FC236}">
                    <a16:creationId xmlns:a16="http://schemas.microsoft.com/office/drawing/2014/main" id="{C6B3028F-3191-40EC-AC50-477227037DD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461860" y="63988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8A934D5-363C-483B-B180-94AAE4803EE4}"/>
                  </a:ext>
                </a:extLst>
              </p14:cNvPr>
              <p14:cNvContentPartPr/>
              <p14:nvPr/>
            </p14:nvContentPartPr>
            <p14:xfrm>
              <a:off x="7220580" y="5296560"/>
              <a:ext cx="817200" cy="3902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8A934D5-363C-483B-B180-94AAE4803EE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216260" y="5292244"/>
                <a:ext cx="825840" cy="398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5D75573-BA3B-42D0-9FF2-71ADB133B457}"/>
                  </a:ext>
                </a:extLst>
              </p14:cNvPr>
              <p14:cNvContentPartPr/>
              <p14:nvPr/>
            </p14:nvContentPartPr>
            <p14:xfrm>
              <a:off x="6842220" y="5453880"/>
              <a:ext cx="247320" cy="1476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5D75573-BA3B-42D0-9FF2-71ADB133B45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837894" y="5449560"/>
                <a:ext cx="255973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F328512-8B6D-4EE3-BFD8-430D49415C80}"/>
                  </a:ext>
                </a:extLst>
              </p14:cNvPr>
              <p14:cNvContentPartPr/>
              <p14:nvPr/>
            </p14:nvContentPartPr>
            <p14:xfrm>
              <a:off x="8245140" y="5441280"/>
              <a:ext cx="2880" cy="932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F328512-8B6D-4EE3-BFD8-430D49415C8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240820" y="5436960"/>
                <a:ext cx="1152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79BCDA7-3AF6-4577-A4E3-401073131158}"/>
                  </a:ext>
                </a:extLst>
              </p14:cNvPr>
              <p14:cNvContentPartPr/>
              <p14:nvPr/>
            </p14:nvContentPartPr>
            <p14:xfrm>
              <a:off x="8205900" y="5349480"/>
              <a:ext cx="16920" cy="23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79BCDA7-3AF6-4577-A4E3-40107313115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201580" y="5345160"/>
                <a:ext cx="2556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D013956-3674-4C3D-9A41-B5A761AB0EE1}"/>
                  </a:ext>
                </a:extLst>
              </p14:cNvPr>
              <p14:cNvContentPartPr/>
              <p14:nvPr/>
            </p14:nvContentPartPr>
            <p14:xfrm>
              <a:off x="8735460" y="5169480"/>
              <a:ext cx="117360" cy="298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D013956-3674-4C3D-9A41-B5A761AB0EE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731140" y="5165160"/>
                <a:ext cx="12600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ED39B2E-6A5C-4482-A316-AF6862B014F0}"/>
                  </a:ext>
                </a:extLst>
              </p14:cNvPr>
              <p14:cNvContentPartPr/>
              <p14:nvPr/>
            </p14:nvContentPartPr>
            <p14:xfrm>
              <a:off x="8306340" y="5241480"/>
              <a:ext cx="372240" cy="2736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ED39B2E-6A5C-4482-A316-AF6862B014F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302020" y="5237160"/>
                <a:ext cx="38088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34E912A-138B-4417-96AA-9CC28C9D57B3}"/>
                  </a:ext>
                </a:extLst>
              </p14:cNvPr>
              <p14:cNvContentPartPr/>
              <p14:nvPr/>
            </p14:nvContentPartPr>
            <p14:xfrm>
              <a:off x="9027420" y="5371440"/>
              <a:ext cx="15840" cy="756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34E912A-138B-4417-96AA-9CC28C9D57B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023100" y="5367120"/>
                <a:ext cx="244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1F2C61F-C3BF-48F6-BC41-E38E58196950}"/>
                  </a:ext>
                </a:extLst>
              </p14:cNvPr>
              <p14:cNvContentPartPr/>
              <p14:nvPr/>
            </p14:nvContentPartPr>
            <p14:xfrm>
              <a:off x="9010140" y="5271720"/>
              <a:ext cx="5400" cy="17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1F2C61F-C3BF-48F6-BC41-E38E5819695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005820" y="5267400"/>
                <a:ext cx="140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9C016DF-D32F-4EE9-AF20-0C262FBB0D2D}"/>
                  </a:ext>
                </a:extLst>
              </p14:cNvPr>
              <p14:cNvContentPartPr/>
              <p14:nvPr/>
            </p14:nvContentPartPr>
            <p14:xfrm>
              <a:off x="9101580" y="5267400"/>
              <a:ext cx="398520" cy="183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9C016DF-D32F-4EE9-AF20-0C262FBB0D2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097256" y="5263088"/>
                <a:ext cx="407168" cy="192223"/>
              </a:xfrm>
              <a:prstGeom prst="rect">
                <a:avLst/>
              </a:prstGeom>
            </p:spPr>
          </p:pic>
        </mc:Fallback>
      </mc:AlternateContent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C1D0F54-DBE7-45D8-A218-338377BA9F1E}"/>
              </a:ext>
            </a:extLst>
          </p:cNvPr>
          <p:cNvCxnSpPr>
            <a:cxnSpLocks/>
          </p:cNvCxnSpPr>
          <p:nvPr/>
        </p:nvCxnSpPr>
        <p:spPr>
          <a:xfrm>
            <a:off x="5260740" y="4105275"/>
            <a:ext cx="395179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AF6E14F-338A-4317-A64F-64E209D5D0BD}"/>
              </a:ext>
            </a:extLst>
          </p:cNvPr>
          <p:cNvCxnSpPr>
            <a:cxnSpLocks/>
          </p:cNvCxnSpPr>
          <p:nvPr/>
        </p:nvCxnSpPr>
        <p:spPr>
          <a:xfrm>
            <a:off x="5562316" y="3686175"/>
            <a:ext cx="17470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511294A-B9F4-4FE4-91DD-E06367B019A1}"/>
              </a:ext>
            </a:extLst>
          </p:cNvPr>
          <p:cNvCxnSpPr>
            <a:cxnSpLocks/>
          </p:cNvCxnSpPr>
          <p:nvPr/>
        </p:nvCxnSpPr>
        <p:spPr>
          <a:xfrm>
            <a:off x="5645426" y="3235821"/>
            <a:ext cx="239235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2F7488E-4292-4A66-BB27-892633EF7BE4}"/>
              </a:ext>
            </a:extLst>
          </p:cNvPr>
          <p:cNvCxnSpPr>
            <a:cxnSpLocks/>
          </p:cNvCxnSpPr>
          <p:nvPr/>
        </p:nvCxnSpPr>
        <p:spPr>
          <a:xfrm>
            <a:off x="5645426" y="2804658"/>
            <a:ext cx="2470070" cy="190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887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156" grpId="0"/>
      <p:bldP spid="63" grpId="0"/>
      <p:bldP spid="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23F768-5733-4DCE-9A31-F562C7576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F082EA-44C6-457C-BA34-07B8E0DA0024}"/>
              </a:ext>
            </a:extLst>
          </p:cNvPr>
          <p:cNvSpPr txBox="1"/>
          <p:nvPr/>
        </p:nvSpPr>
        <p:spPr>
          <a:xfrm>
            <a:off x="3751622" y="227250"/>
            <a:ext cx="30059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retry: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mov al, [</a:t>
            </a:r>
            <a:r>
              <a:rPr lang="en-US" sz="2000" dirty="0" err="1">
                <a:latin typeface="Consolas" panose="020B0609020204030204" pitchFamily="49" charset="0"/>
              </a:rPr>
              <a:t>rcx</a:t>
            </a:r>
            <a:r>
              <a:rPr lang="en-US" sz="2000" dirty="0">
                <a:latin typeface="Consolas" panose="020B0609020204030204" pitchFamily="49" charset="0"/>
              </a:rPr>
              <a:t>]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shl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rax</a:t>
            </a:r>
            <a:r>
              <a:rPr lang="en-US" sz="2000" dirty="0">
                <a:latin typeface="Consolas" panose="020B0609020204030204" pitchFamily="49" charset="0"/>
              </a:rPr>
              <a:t>, 0xc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jz</a:t>
            </a:r>
            <a:r>
              <a:rPr lang="en-US" sz="2000" dirty="0">
                <a:latin typeface="Consolas" panose="020B0609020204030204" pitchFamily="49" charset="0"/>
              </a:rPr>
              <a:t> retry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mov </a:t>
            </a:r>
            <a:r>
              <a:rPr lang="en-US" sz="2000" dirty="0" err="1">
                <a:latin typeface="Consolas" panose="020B0609020204030204" pitchFamily="49" charset="0"/>
              </a:rPr>
              <a:t>rbx</a:t>
            </a:r>
            <a:r>
              <a:rPr lang="en-US" sz="2000" dirty="0">
                <a:latin typeface="Consolas" panose="020B0609020204030204" pitchFamily="49" charset="0"/>
              </a:rPr>
              <a:t>, [</a:t>
            </a:r>
            <a:r>
              <a:rPr lang="en-US" sz="2000" dirty="0" err="1">
                <a:latin typeface="Consolas" panose="020B0609020204030204" pitchFamily="49" charset="0"/>
              </a:rPr>
              <a:t>rbx</a:t>
            </a:r>
            <a:r>
              <a:rPr lang="en-US" sz="2000" dirty="0">
                <a:latin typeface="Consolas" panose="020B0609020204030204" pitchFamily="49" charset="0"/>
              </a:rPr>
              <a:t> + </a:t>
            </a:r>
            <a:r>
              <a:rPr lang="en-US" sz="2000" dirty="0" err="1">
                <a:latin typeface="Consolas" panose="020B0609020204030204" pitchFamily="49" charset="0"/>
              </a:rPr>
              <a:t>rax</a:t>
            </a:r>
            <a:r>
              <a:rPr lang="en-US" sz="2000" dirty="0">
                <a:latin typeface="Consolas" panose="020B0609020204030204" pitchFamily="49" charset="0"/>
              </a:rPr>
              <a:t>]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...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BD86C2-77E2-402A-8AD3-9FCC02C94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586535"/>
              </p:ext>
            </p:extLst>
          </p:nvPr>
        </p:nvGraphicFramePr>
        <p:xfrm>
          <a:off x="4973420" y="3769618"/>
          <a:ext cx="3192462" cy="2377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2083">
                  <a:extLst>
                    <a:ext uri="{9D8B030D-6E8A-4147-A177-3AD203B41FA5}">
                      <a16:colId xmlns:a16="http://schemas.microsoft.com/office/drawing/2014/main" val="711398546"/>
                    </a:ext>
                  </a:extLst>
                </a:gridCol>
                <a:gridCol w="1155694">
                  <a:extLst>
                    <a:ext uri="{9D8B030D-6E8A-4147-A177-3AD203B41FA5}">
                      <a16:colId xmlns:a16="http://schemas.microsoft.com/office/drawing/2014/main" val="2766343057"/>
                    </a:ext>
                  </a:extLst>
                </a:gridCol>
                <a:gridCol w="1284685">
                  <a:extLst>
                    <a:ext uri="{9D8B030D-6E8A-4147-A177-3AD203B41FA5}">
                      <a16:colId xmlns:a16="http://schemas.microsoft.com/office/drawing/2014/main" val="3114602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Way 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Way 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41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Set 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48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Set 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243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Set 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098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Set 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872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. . 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701210"/>
                  </a:ext>
                </a:extLst>
              </a:tr>
            </a:tbl>
          </a:graphicData>
        </a:graphic>
      </p:graphicFrame>
      <p:pic>
        <p:nvPicPr>
          <p:cNvPr id="6" name="Picture 5" descr="https://meltdownattack.com/meltdown-text.png">
            <a:extLst>
              <a:ext uri="{FF2B5EF4-FFF2-40B4-BE49-F238E27FC236}">
                <a16:creationId xmlns:a16="http://schemas.microsoft.com/office/drawing/2014/main" id="{FD08396D-C0CF-4BB1-8311-FD5442796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7681" y="1039153"/>
            <a:ext cx="2090947" cy="406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DB1BCA-8B4E-4C0A-BCE2-DB447099857D}"/>
              </a:ext>
            </a:extLst>
          </p:cNvPr>
          <p:cNvSpPr txBox="1"/>
          <p:nvPr/>
        </p:nvSpPr>
        <p:spPr>
          <a:xfrm>
            <a:off x="338226" y="3769618"/>
            <a:ext cx="34291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...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for (</a:t>
            </a: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=0; </a:t>
            </a: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&lt;256; </a:t>
            </a: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t = time(array[</a:t>
            </a: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])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if (t &lt; 80) // Hit!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D57DE0-10E1-407C-A0B4-04FD2F83AE2A}"/>
              </a:ext>
            </a:extLst>
          </p:cNvPr>
          <p:cNvSpPr/>
          <p:nvPr/>
        </p:nvSpPr>
        <p:spPr>
          <a:xfrm>
            <a:off x="5802095" y="4958338"/>
            <a:ext cx="1028700" cy="37566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C0E096-A6B5-49A6-B6C6-554048DE49CC}"/>
              </a:ext>
            </a:extLst>
          </p:cNvPr>
          <p:cNvSpPr txBox="1"/>
          <p:nvPr/>
        </p:nvSpPr>
        <p:spPr>
          <a:xfrm>
            <a:off x="322478" y="226482"/>
            <a:ext cx="32239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</a:rPr>
              <a:t>addr</a:t>
            </a:r>
            <a:r>
              <a:rPr lang="en-US" dirty="0">
                <a:latin typeface="Consolas" panose="020B0609020204030204" pitchFamily="49" charset="0"/>
              </a:rPr>
              <a:t> = 0xFFFF0000;</a:t>
            </a:r>
          </a:p>
          <a:p>
            <a:r>
              <a:rPr lang="en-US" dirty="0">
                <a:latin typeface="Consolas" panose="020B0609020204030204" pitchFamily="49" charset="0"/>
              </a:rPr>
              <a:t>char *array[256 * 512];</a:t>
            </a:r>
          </a:p>
          <a:p>
            <a:r>
              <a:rPr lang="en-US" dirty="0">
                <a:latin typeface="Consolas" panose="020B0609020204030204" pitchFamily="49" charset="0"/>
              </a:rPr>
              <a:t>char temp  = 0xFF;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char secret = *</a:t>
            </a:r>
            <a:r>
              <a:rPr lang="en-US" dirty="0" err="1">
                <a:latin typeface="Consolas" panose="020B0609020204030204" pitchFamily="49" charset="0"/>
              </a:rPr>
              <a:t>addr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temp &amp;= array[secret];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74FC3C-0A71-47E6-8FF0-44A20095EBEF}"/>
              </a:ext>
            </a:extLst>
          </p:cNvPr>
          <p:cNvCxnSpPr>
            <a:cxnSpLocks/>
          </p:cNvCxnSpPr>
          <p:nvPr/>
        </p:nvCxnSpPr>
        <p:spPr>
          <a:xfrm flipV="1">
            <a:off x="2881591" y="314325"/>
            <a:ext cx="870031" cy="9920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CD3842-164C-42CC-A197-5A0180A2FD1F}"/>
              </a:ext>
            </a:extLst>
          </p:cNvPr>
          <p:cNvCxnSpPr>
            <a:cxnSpLocks/>
          </p:cNvCxnSpPr>
          <p:nvPr/>
        </p:nvCxnSpPr>
        <p:spPr>
          <a:xfrm flipV="1">
            <a:off x="3111422" y="2248576"/>
            <a:ext cx="845385" cy="2862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41B3832-ABBC-4B7B-807A-5FAF33B420CA}"/>
                  </a:ext>
                </a:extLst>
              </p14:cNvPr>
              <p14:cNvContentPartPr/>
              <p14:nvPr/>
            </p14:nvContentPartPr>
            <p14:xfrm>
              <a:off x="8878680" y="1422360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41B3832-ABBC-4B7B-807A-5FAF33B420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69680" y="14133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C9D11EA-76F2-49CE-AF8C-7E040DC86900}"/>
                  </a:ext>
                </a:extLst>
              </p14:cNvPr>
              <p14:cNvContentPartPr/>
              <p14:nvPr/>
            </p14:nvContentPartPr>
            <p14:xfrm>
              <a:off x="5882940" y="875880"/>
              <a:ext cx="270720" cy="297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C9D11EA-76F2-49CE-AF8C-7E040DC869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3940" y="866880"/>
                <a:ext cx="2883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341A3FB-727F-4C9E-933C-0ADA6D1C1A95}"/>
                  </a:ext>
                </a:extLst>
              </p14:cNvPr>
              <p14:cNvContentPartPr/>
              <p14:nvPr/>
            </p14:nvContentPartPr>
            <p14:xfrm>
              <a:off x="5959620" y="432360"/>
              <a:ext cx="297000" cy="3254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341A3FB-727F-4C9E-933C-0ADA6D1C1A9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50620" y="423360"/>
                <a:ext cx="31464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8EF7140-CCB5-4F33-9F57-D8E55CE34E89}"/>
                  </a:ext>
                </a:extLst>
              </p14:cNvPr>
              <p14:cNvContentPartPr/>
              <p14:nvPr/>
            </p14:nvContentPartPr>
            <p14:xfrm>
              <a:off x="6567300" y="1574640"/>
              <a:ext cx="743040" cy="3523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8EF7140-CCB5-4F33-9F57-D8E55CE34E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58300" y="1566000"/>
                <a:ext cx="760680" cy="354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4849A4F-8FEF-4F7A-9383-8600A90CD3BE}"/>
                  </a:ext>
                </a:extLst>
              </p14:cNvPr>
              <p14:cNvContentPartPr/>
              <p14:nvPr/>
            </p14:nvContentPartPr>
            <p14:xfrm>
              <a:off x="4764420" y="1884960"/>
              <a:ext cx="282240" cy="3538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4849A4F-8FEF-4F7A-9383-8600A90CD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55420" y="1875960"/>
                <a:ext cx="29988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0101AEB-C43A-4E37-836E-6AE5B31EE15F}"/>
                  </a:ext>
                </a:extLst>
              </p14:cNvPr>
              <p14:cNvContentPartPr/>
              <p14:nvPr/>
            </p14:nvContentPartPr>
            <p14:xfrm>
              <a:off x="3542880" y="5113500"/>
              <a:ext cx="1515240" cy="2916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0101AEB-C43A-4E37-836E-6AE5B31EE15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38560" y="5109180"/>
                <a:ext cx="152388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3FB5DBA-03CA-45F0-B424-E6D01F1E97D1}"/>
                  </a:ext>
                </a:extLst>
              </p14:cNvPr>
              <p14:cNvContentPartPr/>
              <p14:nvPr/>
            </p14:nvContentPartPr>
            <p14:xfrm>
              <a:off x="3492480" y="4300260"/>
              <a:ext cx="1353840" cy="5968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3FB5DBA-03CA-45F0-B424-E6D01F1E97D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88160" y="4295940"/>
                <a:ext cx="1362479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5C279DE-7C94-495B-A5B8-477CF9237625}"/>
                  </a:ext>
                </a:extLst>
              </p14:cNvPr>
              <p14:cNvContentPartPr/>
              <p14:nvPr/>
            </p14:nvContentPartPr>
            <p14:xfrm>
              <a:off x="4447770" y="4504980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5C279DE-7C94-495B-A5B8-477CF923762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43450" y="450066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EAACCF3-C8CD-44BB-9DCC-AC52AADF8EAF}"/>
                  </a:ext>
                </a:extLst>
              </p14:cNvPr>
              <p14:cNvContentPartPr/>
              <p14:nvPr/>
            </p14:nvContentPartPr>
            <p14:xfrm>
              <a:off x="3520560" y="4746300"/>
              <a:ext cx="1478520" cy="252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EAACCF3-C8CD-44BB-9DCC-AC52AADF8E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16240" y="4741980"/>
                <a:ext cx="1487160" cy="261360"/>
              </a:xfrm>
              <a:prstGeom prst="rect">
                <a:avLst/>
              </a:prstGeom>
            </p:spPr>
          </p:pic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FCBDDC6-8E5C-4A2B-9BD9-3F77DEB270B5}"/>
              </a:ext>
            </a:extLst>
          </p:cNvPr>
          <p:cNvCxnSpPr>
            <a:cxnSpLocks/>
          </p:cNvCxnSpPr>
          <p:nvPr/>
        </p:nvCxnSpPr>
        <p:spPr>
          <a:xfrm>
            <a:off x="3751622" y="1666545"/>
            <a:ext cx="30059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5B870EE-F3A0-408F-A868-6A21BC21BA96}"/>
              </a:ext>
            </a:extLst>
          </p:cNvPr>
          <p:cNvCxnSpPr>
            <a:cxnSpLocks/>
          </p:cNvCxnSpPr>
          <p:nvPr/>
        </p:nvCxnSpPr>
        <p:spPr>
          <a:xfrm>
            <a:off x="4055015" y="1325077"/>
            <a:ext cx="122183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31681AA-6C36-460C-98BB-3E4EBE04A1A8}"/>
              </a:ext>
            </a:extLst>
          </p:cNvPr>
          <p:cNvCxnSpPr>
            <a:cxnSpLocks/>
          </p:cNvCxnSpPr>
          <p:nvPr/>
        </p:nvCxnSpPr>
        <p:spPr>
          <a:xfrm flipV="1">
            <a:off x="4102672" y="1039153"/>
            <a:ext cx="1780268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E00F8DB-7F8E-434C-92BB-A9BEF0861987}"/>
              </a:ext>
            </a:extLst>
          </p:cNvPr>
          <p:cNvCxnSpPr>
            <a:cxnSpLocks/>
          </p:cNvCxnSpPr>
          <p:nvPr/>
        </p:nvCxnSpPr>
        <p:spPr>
          <a:xfrm>
            <a:off x="4102672" y="737403"/>
            <a:ext cx="1856948" cy="47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A3D6A84-671E-448C-BF70-B87E63A2D0F1}"/>
                  </a:ext>
                </a:extLst>
              </p14:cNvPr>
              <p14:cNvContentPartPr/>
              <p14:nvPr/>
            </p14:nvContentPartPr>
            <p14:xfrm>
              <a:off x="2302560" y="4817160"/>
              <a:ext cx="1471320" cy="7891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A3D6A84-671E-448C-BF70-B87E63A2D0F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93920" y="4808160"/>
                <a:ext cx="1488960" cy="80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549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02855"/>
      </a:dk2>
      <a:lt2>
        <a:srgbClr val="DAAA00"/>
      </a:lt2>
      <a:accent1>
        <a:srgbClr val="BA0C2F"/>
      </a:accent1>
      <a:accent2>
        <a:srgbClr val="008EAA"/>
      </a:accent2>
      <a:accent3>
        <a:srgbClr val="78BE20"/>
      </a:accent3>
      <a:accent4>
        <a:srgbClr val="642667"/>
      </a:accent4>
      <a:accent5>
        <a:srgbClr val="ACA39A"/>
      </a:accent5>
      <a:accent6>
        <a:srgbClr val="9CAF88"/>
      </a:accent6>
      <a:hlink>
        <a:srgbClr val="C26E60"/>
      </a:hlink>
      <a:folHlink>
        <a:srgbClr val="E6A65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vis" id="{CAAF84C4-3BF5-4FA0-BC00-541FE9C1BB7F}" vid="{0E41AEA2-DE95-4623-9272-E82A56C10475}"/>
    </a:ext>
  </a:extLst>
</a:theme>
</file>

<file path=ppt/theme/theme2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002855"/>
      </a:dk2>
      <a:lt2>
        <a:srgbClr val="DAAA00"/>
      </a:lt2>
      <a:accent1>
        <a:srgbClr val="BA0C2F"/>
      </a:accent1>
      <a:accent2>
        <a:srgbClr val="008EAA"/>
      </a:accent2>
      <a:accent3>
        <a:srgbClr val="78BE20"/>
      </a:accent3>
      <a:accent4>
        <a:srgbClr val="642667"/>
      </a:accent4>
      <a:accent5>
        <a:srgbClr val="ACA39A"/>
      </a:accent5>
      <a:accent6>
        <a:srgbClr val="9CAF88"/>
      </a:accent6>
      <a:hlink>
        <a:srgbClr val="C26E60"/>
      </a:hlink>
      <a:folHlink>
        <a:srgbClr val="E6A65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vis" id="{CAAF84C4-3BF5-4FA0-BC00-541FE9C1BB7F}" vid="{F9238C62-DA3E-436D-9967-969D3D03FB92}"/>
    </a:ext>
  </a:extLst>
</a:theme>
</file>

<file path=ppt/theme/theme3.xml><?xml version="1.0" encoding="utf-8"?>
<a:theme xmlns:a="http://schemas.openxmlformats.org/drawingml/2006/main" name="1_Custom Design">
  <a:themeElements>
    <a:clrScheme name="Custom 1">
      <a:dk1>
        <a:sysClr val="windowText" lastClr="000000"/>
      </a:dk1>
      <a:lt1>
        <a:sysClr val="window" lastClr="FFFFFF"/>
      </a:lt1>
      <a:dk2>
        <a:srgbClr val="002855"/>
      </a:dk2>
      <a:lt2>
        <a:srgbClr val="DAAA00"/>
      </a:lt2>
      <a:accent1>
        <a:srgbClr val="BA0C2F"/>
      </a:accent1>
      <a:accent2>
        <a:srgbClr val="008EAA"/>
      </a:accent2>
      <a:accent3>
        <a:srgbClr val="78BE20"/>
      </a:accent3>
      <a:accent4>
        <a:srgbClr val="642667"/>
      </a:accent4>
      <a:accent5>
        <a:srgbClr val="ACA39A"/>
      </a:accent5>
      <a:accent6>
        <a:srgbClr val="9CAF88"/>
      </a:accent6>
      <a:hlink>
        <a:srgbClr val="C26E60"/>
      </a:hlink>
      <a:folHlink>
        <a:srgbClr val="E6A65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vis" id="{CAAF84C4-3BF5-4FA0-BC00-541FE9C1BB7F}" vid="{9C95AC65-BC2A-47B3-AF15-85285E67443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davis</Template>
  <TotalTime>20336</TotalTime>
  <Words>1302</Words>
  <Application>Microsoft Office PowerPoint</Application>
  <PresentationFormat>Widescreen</PresentationFormat>
  <Paragraphs>287</Paragraphs>
  <Slides>20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Office Theme</vt:lpstr>
      <vt:lpstr>Custom Design</vt:lpstr>
      <vt:lpstr>1_Custom Design</vt:lpstr>
      <vt:lpstr>PowerPoint Presentation</vt:lpstr>
      <vt:lpstr>Two microarchitecture techniques</vt:lpstr>
      <vt:lpstr>Two microarchitecture techniques</vt:lpstr>
      <vt:lpstr>Two microarchitecture techniques</vt:lpstr>
      <vt:lpstr>Two microarchitecture techniques</vt:lpstr>
      <vt:lpstr>Two microarchitecture techniques</vt:lpstr>
      <vt:lpstr>PowerPoint Presentation</vt:lpstr>
      <vt:lpstr>PowerPoint Presentation</vt:lpstr>
      <vt:lpstr>PowerPoint Presentation</vt:lpstr>
      <vt:lpstr>PowerPoint Presentation</vt:lpstr>
      <vt:lpstr>Similar attacks</vt:lpstr>
      <vt:lpstr>Assumptions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Similar attacks</vt:lpstr>
      <vt:lpstr>Assumptions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Assumptions: They Make An… Insecure System</dc:title>
  <dc:creator>Jason Lowe-Power</dc:creator>
  <cp:lastModifiedBy>Jason Lowe-Power</cp:lastModifiedBy>
  <cp:revision>1</cp:revision>
  <dcterms:created xsi:type="dcterms:W3CDTF">2018-09-17T18:07:06Z</dcterms:created>
  <dcterms:modified xsi:type="dcterms:W3CDTF">2019-01-04T01:48:16Z</dcterms:modified>
</cp:coreProperties>
</file>